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6" r:id="rId3"/>
    <p:sldId id="258" r:id="rId4"/>
    <p:sldId id="259" r:id="rId5"/>
    <p:sldId id="275" r:id="rId6"/>
    <p:sldId id="278" r:id="rId7"/>
    <p:sldId id="277" r:id="rId8"/>
    <p:sldId id="279" r:id="rId9"/>
    <p:sldId id="287" r:id="rId10"/>
    <p:sldId id="288" r:id="rId11"/>
    <p:sldId id="280" r:id="rId12"/>
    <p:sldId id="289" r:id="rId13"/>
    <p:sldId id="298" r:id="rId14"/>
    <p:sldId id="281" r:id="rId15"/>
    <p:sldId id="282" r:id="rId16"/>
    <p:sldId id="290" r:id="rId17"/>
    <p:sldId id="300" r:id="rId18"/>
    <p:sldId id="284" r:id="rId19"/>
    <p:sldId id="292" r:id="rId20"/>
    <p:sldId id="291" r:id="rId21"/>
    <p:sldId id="301" r:id="rId22"/>
    <p:sldId id="295" r:id="rId23"/>
    <p:sldId id="296" r:id="rId24"/>
    <p:sldId id="286" r:id="rId25"/>
    <p:sldId id="271" r:id="rId26"/>
  </p:sldIdLst>
  <p:sldSz cx="26228675" cy="1466691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23704"/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6385" autoAdjust="0"/>
    <p:restoredTop sz="96353" autoAdjust="0"/>
  </p:normalViewPr>
  <p:slideViewPr>
    <p:cSldViewPr>
      <p:cViewPr varScale="1">
        <p:scale>
          <a:sx n="50" d="100"/>
          <a:sy n="50" d="100"/>
        </p:scale>
        <p:origin x="48" y="2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media" Target="../media/media5.mp4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38.png"/><Relationship Id="rId5" Type="http://schemas.openxmlformats.org/officeDocument/2006/relationships/slideLayout" Target="../slideLayouts/slideLayout1.xml"/><Relationship Id="rId4" Type="http://schemas.openxmlformats.org/officeDocument/2006/relationships/video" Target="../media/media5.mp4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jpe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github.com/keiraydev/chatbot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88" name="AutoShape 20109">
            <a:extLst>
              <a:ext uri="{FF2B5EF4-FFF2-40B4-BE49-F238E27FC236}">
                <a16:creationId xmlns:a16="http://schemas.microsoft.com/office/drawing/2014/main" id="{680D42CF-DE51-4493-A894-F55A62CB2193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1588" y="0"/>
            <a:ext cx="26225500" cy="14666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3392" name="Rectangle 20112">
            <a:extLst>
              <a:ext uri="{FF2B5EF4-FFF2-40B4-BE49-F238E27FC236}">
                <a16:creationId xmlns:a16="http://schemas.microsoft.com/office/drawing/2014/main" id="{AD6E50ED-BE54-4541-94BC-C4259F7CEB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88" y="0"/>
            <a:ext cx="26225500" cy="14666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53393" name="Picture 20113">
            <a:extLst>
              <a:ext uri="{FF2B5EF4-FFF2-40B4-BE49-F238E27FC236}">
                <a16:creationId xmlns:a16="http://schemas.microsoft.com/office/drawing/2014/main" id="{A42086CD-1F9A-442D-B0DC-BEB3CDF7F1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87" y="14044613"/>
            <a:ext cx="26228675" cy="61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3394" name="Freeform 20114">
            <a:extLst>
              <a:ext uri="{FF2B5EF4-FFF2-40B4-BE49-F238E27FC236}">
                <a16:creationId xmlns:a16="http://schemas.microsoft.com/office/drawing/2014/main" id="{E3C0FCE9-50CB-4115-B8FF-EAB2B7214118}"/>
              </a:ext>
            </a:extLst>
          </p:cNvPr>
          <p:cNvSpPr>
            <a:spLocks/>
          </p:cNvSpPr>
          <p:nvPr/>
        </p:nvSpPr>
        <p:spPr bwMode="auto">
          <a:xfrm>
            <a:off x="1588" y="0"/>
            <a:ext cx="12511088" cy="14514513"/>
          </a:xfrm>
          <a:custGeom>
            <a:avLst/>
            <a:gdLst>
              <a:gd name="T0" fmla="*/ 7755 w 7881"/>
              <a:gd name="T1" fmla="*/ 6023 h 9143"/>
              <a:gd name="T2" fmla="*/ 7755 w 7881"/>
              <a:gd name="T3" fmla="*/ 6023 h 9143"/>
              <a:gd name="T4" fmla="*/ 7727 w 7881"/>
              <a:gd name="T5" fmla="*/ 6077 h 9143"/>
              <a:gd name="T6" fmla="*/ 7697 w 7881"/>
              <a:gd name="T7" fmla="*/ 6131 h 9143"/>
              <a:gd name="T8" fmla="*/ 7663 w 7881"/>
              <a:gd name="T9" fmla="*/ 6181 h 9143"/>
              <a:gd name="T10" fmla="*/ 7627 w 7881"/>
              <a:gd name="T11" fmla="*/ 6231 h 9143"/>
              <a:gd name="T12" fmla="*/ 7591 w 7881"/>
              <a:gd name="T13" fmla="*/ 6277 h 9143"/>
              <a:gd name="T14" fmla="*/ 7551 w 7881"/>
              <a:gd name="T15" fmla="*/ 6323 h 9143"/>
              <a:gd name="T16" fmla="*/ 7509 w 7881"/>
              <a:gd name="T17" fmla="*/ 6365 h 9143"/>
              <a:gd name="T18" fmla="*/ 7465 w 7881"/>
              <a:gd name="T19" fmla="*/ 6407 h 9143"/>
              <a:gd name="T20" fmla="*/ 7421 w 7881"/>
              <a:gd name="T21" fmla="*/ 6445 h 9143"/>
              <a:gd name="T22" fmla="*/ 7373 w 7881"/>
              <a:gd name="T23" fmla="*/ 6481 h 9143"/>
              <a:gd name="T24" fmla="*/ 7323 w 7881"/>
              <a:gd name="T25" fmla="*/ 6515 h 9143"/>
              <a:gd name="T26" fmla="*/ 7273 w 7881"/>
              <a:gd name="T27" fmla="*/ 6547 h 9143"/>
              <a:gd name="T28" fmla="*/ 7219 w 7881"/>
              <a:gd name="T29" fmla="*/ 6575 h 9143"/>
              <a:gd name="T30" fmla="*/ 7165 w 7881"/>
              <a:gd name="T31" fmla="*/ 6603 h 9143"/>
              <a:gd name="T32" fmla="*/ 7111 w 7881"/>
              <a:gd name="T33" fmla="*/ 6627 h 9143"/>
              <a:gd name="T34" fmla="*/ 7053 w 7881"/>
              <a:gd name="T35" fmla="*/ 6647 h 9143"/>
              <a:gd name="T36" fmla="*/ 0 w 7881"/>
              <a:gd name="T37" fmla="*/ 9143 h 9143"/>
              <a:gd name="T38" fmla="*/ 0 w 7881"/>
              <a:gd name="T39" fmla="*/ 0 h 9143"/>
              <a:gd name="T40" fmla="*/ 6007 w 7881"/>
              <a:gd name="T41" fmla="*/ 0 h 9143"/>
              <a:gd name="T42" fmla="*/ 7813 w 7881"/>
              <a:gd name="T43" fmla="*/ 5085 h 9143"/>
              <a:gd name="T44" fmla="*/ 7813 w 7881"/>
              <a:gd name="T45" fmla="*/ 5085 h 9143"/>
              <a:gd name="T46" fmla="*/ 7833 w 7881"/>
              <a:gd name="T47" fmla="*/ 5143 h 9143"/>
              <a:gd name="T48" fmla="*/ 7847 w 7881"/>
              <a:gd name="T49" fmla="*/ 5203 h 9143"/>
              <a:gd name="T50" fmla="*/ 7861 w 7881"/>
              <a:gd name="T51" fmla="*/ 5261 h 9143"/>
              <a:gd name="T52" fmla="*/ 7869 w 7881"/>
              <a:gd name="T53" fmla="*/ 5321 h 9143"/>
              <a:gd name="T54" fmla="*/ 7877 w 7881"/>
              <a:gd name="T55" fmla="*/ 5381 h 9143"/>
              <a:gd name="T56" fmla="*/ 7881 w 7881"/>
              <a:gd name="T57" fmla="*/ 5439 h 9143"/>
              <a:gd name="T58" fmla="*/ 7881 w 7881"/>
              <a:gd name="T59" fmla="*/ 5499 h 9143"/>
              <a:gd name="T60" fmla="*/ 7879 w 7881"/>
              <a:gd name="T61" fmla="*/ 5559 h 9143"/>
              <a:gd name="T62" fmla="*/ 7873 w 7881"/>
              <a:gd name="T63" fmla="*/ 5619 h 9143"/>
              <a:gd name="T64" fmla="*/ 7865 w 7881"/>
              <a:gd name="T65" fmla="*/ 5677 h 9143"/>
              <a:gd name="T66" fmla="*/ 7855 w 7881"/>
              <a:gd name="T67" fmla="*/ 5737 h 9143"/>
              <a:gd name="T68" fmla="*/ 7841 w 7881"/>
              <a:gd name="T69" fmla="*/ 5795 h 9143"/>
              <a:gd name="T70" fmla="*/ 7823 w 7881"/>
              <a:gd name="T71" fmla="*/ 5853 h 9143"/>
              <a:gd name="T72" fmla="*/ 7803 w 7881"/>
              <a:gd name="T73" fmla="*/ 5911 h 9143"/>
              <a:gd name="T74" fmla="*/ 7781 w 7881"/>
              <a:gd name="T75" fmla="*/ 5967 h 9143"/>
              <a:gd name="T76" fmla="*/ 7755 w 7881"/>
              <a:gd name="T77" fmla="*/ 6023 h 9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7881" h="9143">
                <a:moveTo>
                  <a:pt x="7755" y="6023"/>
                </a:moveTo>
                <a:lnTo>
                  <a:pt x="7755" y="6023"/>
                </a:lnTo>
                <a:lnTo>
                  <a:pt x="7727" y="6077"/>
                </a:lnTo>
                <a:lnTo>
                  <a:pt x="7697" y="6131"/>
                </a:lnTo>
                <a:lnTo>
                  <a:pt x="7663" y="6181"/>
                </a:lnTo>
                <a:lnTo>
                  <a:pt x="7627" y="6231"/>
                </a:lnTo>
                <a:lnTo>
                  <a:pt x="7591" y="6277"/>
                </a:lnTo>
                <a:lnTo>
                  <a:pt x="7551" y="6323"/>
                </a:lnTo>
                <a:lnTo>
                  <a:pt x="7509" y="6365"/>
                </a:lnTo>
                <a:lnTo>
                  <a:pt x="7465" y="6407"/>
                </a:lnTo>
                <a:lnTo>
                  <a:pt x="7421" y="6445"/>
                </a:lnTo>
                <a:lnTo>
                  <a:pt x="7373" y="6481"/>
                </a:lnTo>
                <a:lnTo>
                  <a:pt x="7323" y="6515"/>
                </a:lnTo>
                <a:lnTo>
                  <a:pt x="7273" y="6547"/>
                </a:lnTo>
                <a:lnTo>
                  <a:pt x="7219" y="6575"/>
                </a:lnTo>
                <a:lnTo>
                  <a:pt x="7165" y="6603"/>
                </a:lnTo>
                <a:lnTo>
                  <a:pt x="7111" y="6627"/>
                </a:lnTo>
                <a:lnTo>
                  <a:pt x="7053" y="6647"/>
                </a:lnTo>
                <a:lnTo>
                  <a:pt x="0" y="9143"/>
                </a:lnTo>
                <a:lnTo>
                  <a:pt x="0" y="0"/>
                </a:lnTo>
                <a:lnTo>
                  <a:pt x="6007" y="0"/>
                </a:lnTo>
                <a:lnTo>
                  <a:pt x="7813" y="5085"/>
                </a:lnTo>
                <a:lnTo>
                  <a:pt x="7813" y="5085"/>
                </a:lnTo>
                <a:lnTo>
                  <a:pt x="7833" y="5143"/>
                </a:lnTo>
                <a:lnTo>
                  <a:pt x="7847" y="5203"/>
                </a:lnTo>
                <a:lnTo>
                  <a:pt x="7861" y="5261"/>
                </a:lnTo>
                <a:lnTo>
                  <a:pt x="7869" y="5321"/>
                </a:lnTo>
                <a:lnTo>
                  <a:pt x="7877" y="5381"/>
                </a:lnTo>
                <a:lnTo>
                  <a:pt x="7881" y="5439"/>
                </a:lnTo>
                <a:lnTo>
                  <a:pt x="7881" y="5499"/>
                </a:lnTo>
                <a:lnTo>
                  <a:pt x="7879" y="5559"/>
                </a:lnTo>
                <a:lnTo>
                  <a:pt x="7873" y="5619"/>
                </a:lnTo>
                <a:lnTo>
                  <a:pt x="7865" y="5677"/>
                </a:lnTo>
                <a:lnTo>
                  <a:pt x="7855" y="5737"/>
                </a:lnTo>
                <a:lnTo>
                  <a:pt x="7841" y="5795"/>
                </a:lnTo>
                <a:lnTo>
                  <a:pt x="7823" y="5853"/>
                </a:lnTo>
                <a:lnTo>
                  <a:pt x="7803" y="5911"/>
                </a:lnTo>
                <a:lnTo>
                  <a:pt x="7781" y="5967"/>
                </a:lnTo>
                <a:lnTo>
                  <a:pt x="7755" y="6023"/>
                </a:lnTo>
                <a:close/>
              </a:path>
            </a:pathLst>
          </a:custGeom>
          <a:solidFill>
            <a:srgbClr val="FDE7E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3395" name="Freeform 20115">
            <a:extLst>
              <a:ext uri="{FF2B5EF4-FFF2-40B4-BE49-F238E27FC236}">
                <a16:creationId xmlns:a16="http://schemas.microsoft.com/office/drawing/2014/main" id="{ABBF858A-7007-495F-A0F0-69EB8E07B94F}"/>
              </a:ext>
            </a:extLst>
          </p:cNvPr>
          <p:cNvSpPr>
            <a:spLocks/>
          </p:cNvSpPr>
          <p:nvPr/>
        </p:nvSpPr>
        <p:spPr bwMode="auto">
          <a:xfrm>
            <a:off x="1588" y="0"/>
            <a:ext cx="12511088" cy="14514513"/>
          </a:xfrm>
          <a:custGeom>
            <a:avLst/>
            <a:gdLst>
              <a:gd name="T0" fmla="*/ 7755 w 7881"/>
              <a:gd name="T1" fmla="*/ 6023 h 9143"/>
              <a:gd name="T2" fmla="*/ 7755 w 7881"/>
              <a:gd name="T3" fmla="*/ 6023 h 9143"/>
              <a:gd name="T4" fmla="*/ 7727 w 7881"/>
              <a:gd name="T5" fmla="*/ 6077 h 9143"/>
              <a:gd name="T6" fmla="*/ 7697 w 7881"/>
              <a:gd name="T7" fmla="*/ 6131 h 9143"/>
              <a:gd name="T8" fmla="*/ 7663 w 7881"/>
              <a:gd name="T9" fmla="*/ 6181 h 9143"/>
              <a:gd name="T10" fmla="*/ 7627 w 7881"/>
              <a:gd name="T11" fmla="*/ 6231 h 9143"/>
              <a:gd name="T12" fmla="*/ 7591 w 7881"/>
              <a:gd name="T13" fmla="*/ 6277 h 9143"/>
              <a:gd name="T14" fmla="*/ 7551 w 7881"/>
              <a:gd name="T15" fmla="*/ 6323 h 9143"/>
              <a:gd name="T16" fmla="*/ 7509 w 7881"/>
              <a:gd name="T17" fmla="*/ 6365 h 9143"/>
              <a:gd name="T18" fmla="*/ 7465 w 7881"/>
              <a:gd name="T19" fmla="*/ 6407 h 9143"/>
              <a:gd name="T20" fmla="*/ 7421 w 7881"/>
              <a:gd name="T21" fmla="*/ 6445 h 9143"/>
              <a:gd name="T22" fmla="*/ 7373 w 7881"/>
              <a:gd name="T23" fmla="*/ 6481 h 9143"/>
              <a:gd name="T24" fmla="*/ 7323 w 7881"/>
              <a:gd name="T25" fmla="*/ 6515 h 9143"/>
              <a:gd name="T26" fmla="*/ 7273 w 7881"/>
              <a:gd name="T27" fmla="*/ 6547 h 9143"/>
              <a:gd name="T28" fmla="*/ 7219 w 7881"/>
              <a:gd name="T29" fmla="*/ 6575 h 9143"/>
              <a:gd name="T30" fmla="*/ 7165 w 7881"/>
              <a:gd name="T31" fmla="*/ 6603 h 9143"/>
              <a:gd name="T32" fmla="*/ 7111 w 7881"/>
              <a:gd name="T33" fmla="*/ 6627 h 9143"/>
              <a:gd name="T34" fmla="*/ 7053 w 7881"/>
              <a:gd name="T35" fmla="*/ 6647 h 9143"/>
              <a:gd name="T36" fmla="*/ 0 w 7881"/>
              <a:gd name="T37" fmla="*/ 9143 h 9143"/>
              <a:gd name="T38" fmla="*/ 0 w 7881"/>
              <a:gd name="T39" fmla="*/ 0 h 9143"/>
              <a:gd name="T40" fmla="*/ 6007 w 7881"/>
              <a:gd name="T41" fmla="*/ 0 h 9143"/>
              <a:gd name="T42" fmla="*/ 7813 w 7881"/>
              <a:gd name="T43" fmla="*/ 5085 h 9143"/>
              <a:gd name="T44" fmla="*/ 7813 w 7881"/>
              <a:gd name="T45" fmla="*/ 5085 h 9143"/>
              <a:gd name="T46" fmla="*/ 7833 w 7881"/>
              <a:gd name="T47" fmla="*/ 5143 h 9143"/>
              <a:gd name="T48" fmla="*/ 7847 w 7881"/>
              <a:gd name="T49" fmla="*/ 5203 h 9143"/>
              <a:gd name="T50" fmla="*/ 7861 w 7881"/>
              <a:gd name="T51" fmla="*/ 5261 h 9143"/>
              <a:gd name="T52" fmla="*/ 7869 w 7881"/>
              <a:gd name="T53" fmla="*/ 5321 h 9143"/>
              <a:gd name="T54" fmla="*/ 7877 w 7881"/>
              <a:gd name="T55" fmla="*/ 5381 h 9143"/>
              <a:gd name="T56" fmla="*/ 7881 w 7881"/>
              <a:gd name="T57" fmla="*/ 5439 h 9143"/>
              <a:gd name="T58" fmla="*/ 7881 w 7881"/>
              <a:gd name="T59" fmla="*/ 5499 h 9143"/>
              <a:gd name="T60" fmla="*/ 7879 w 7881"/>
              <a:gd name="T61" fmla="*/ 5559 h 9143"/>
              <a:gd name="T62" fmla="*/ 7873 w 7881"/>
              <a:gd name="T63" fmla="*/ 5619 h 9143"/>
              <a:gd name="T64" fmla="*/ 7865 w 7881"/>
              <a:gd name="T65" fmla="*/ 5677 h 9143"/>
              <a:gd name="T66" fmla="*/ 7855 w 7881"/>
              <a:gd name="T67" fmla="*/ 5737 h 9143"/>
              <a:gd name="T68" fmla="*/ 7841 w 7881"/>
              <a:gd name="T69" fmla="*/ 5795 h 9143"/>
              <a:gd name="T70" fmla="*/ 7823 w 7881"/>
              <a:gd name="T71" fmla="*/ 5853 h 9143"/>
              <a:gd name="T72" fmla="*/ 7803 w 7881"/>
              <a:gd name="T73" fmla="*/ 5911 h 9143"/>
              <a:gd name="T74" fmla="*/ 7781 w 7881"/>
              <a:gd name="T75" fmla="*/ 5967 h 9143"/>
              <a:gd name="T76" fmla="*/ 7755 w 7881"/>
              <a:gd name="T77" fmla="*/ 6023 h 9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7881" h="9143">
                <a:moveTo>
                  <a:pt x="7755" y="6023"/>
                </a:moveTo>
                <a:lnTo>
                  <a:pt x="7755" y="6023"/>
                </a:lnTo>
                <a:lnTo>
                  <a:pt x="7727" y="6077"/>
                </a:lnTo>
                <a:lnTo>
                  <a:pt x="7697" y="6131"/>
                </a:lnTo>
                <a:lnTo>
                  <a:pt x="7663" y="6181"/>
                </a:lnTo>
                <a:lnTo>
                  <a:pt x="7627" y="6231"/>
                </a:lnTo>
                <a:lnTo>
                  <a:pt x="7591" y="6277"/>
                </a:lnTo>
                <a:lnTo>
                  <a:pt x="7551" y="6323"/>
                </a:lnTo>
                <a:lnTo>
                  <a:pt x="7509" y="6365"/>
                </a:lnTo>
                <a:lnTo>
                  <a:pt x="7465" y="6407"/>
                </a:lnTo>
                <a:lnTo>
                  <a:pt x="7421" y="6445"/>
                </a:lnTo>
                <a:lnTo>
                  <a:pt x="7373" y="6481"/>
                </a:lnTo>
                <a:lnTo>
                  <a:pt x="7323" y="6515"/>
                </a:lnTo>
                <a:lnTo>
                  <a:pt x="7273" y="6547"/>
                </a:lnTo>
                <a:lnTo>
                  <a:pt x="7219" y="6575"/>
                </a:lnTo>
                <a:lnTo>
                  <a:pt x="7165" y="6603"/>
                </a:lnTo>
                <a:lnTo>
                  <a:pt x="7111" y="6627"/>
                </a:lnTo>
                <a:lnTo>
                  <a:pt x="7053" y="6647"/>
                </a:lnTo>
                <a:lnTo>
                  <a:pt x="0" y="9143"/>
                </a:lnTo>
                <a:lnTo>
                  <a:pt x="0" y="0"/>
                </a:lnTo>
                <a:lnTo>
                  <a:pt x="6007" y="0"/>
                </a:lnTo>
                <a:lnTo>
                  <a:pt x="7813" y="5085"/>
                </a:lnTo>
                <a:lnTo>
                  <a:pt x="7813" y="5085"/>
                </a:lnTo>
                <a:lnTo>
                  <a:pt x="7833" y="5143"/>
                </a:lnTo>
                <a:lnTo>
                  <a:pt x="7847" y="5203"/>
                </a:lnTo>
                <a:lnTo>
                  <a:pt x="7861" y="5261"/>
                </a:lnTo>
                <a:lnTo>
                  <a:pt x="7869" y="5321"/>
                </a:lnTo>
                <a:lnTo>
                  <a:pt x="7877" y="5381"/>
                </a:lnTo>
                <a:lnTo>
                  <a:pt x="7881" y="5439"/>
                </a:lnTo>
                <a:lnTo>
                  <a:pt x="7881" y="5499"/>
                </a:lnTo>
                <a:lnTo>
                  <a:pt x="7879" y="5559"/>
                </a:lnTo>
                <a:lnTo>
                  <a:pt x="7873" y="5619"/>
                </a:lnTo>
                <a:lnTo>
                  <a:pt x="7865" y="5677"/>
                </a:lnTo>
                <a:lnTo>
                  <a:pt x="7855" y="5737"/>
                </a:lnTo>
                <a:lnTo>
                  <a:pt x="7841" y="5795"/>
                </a:lnTo>
                <a:lnTo>
                  <a:pt x="7823" y="5853"/>
                </a:lnTo>
                <a:lnTo>
                  <a:pt x="7803" y="5911"/>
                </a:lnTo>
                <a:lnTo>
                  <a:pt x="7781" y="5967"/>
                </a:lnTo>
                <a:lnTo>
                  <a:pt x="7755" y="6023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3396" name="Freeform 20116">
            <a:extLst>
              <a:ext uri="{FF2B5EF4-FFF2-40B4-BE49-F238E27FC236}">
                <a16:creationId xmlns:a16="http://schemas.microsoft.com/office/drawing/2014/main" id="{AD17C228-DB7C-40D1-8B85-900BE7D78E32}"/>
              </a:ext>
            </a:extLst>
          </p:cNvPr>
          <p:cNvSpPr>
            <a:spLocks/>
          </p:cNvSpPr>
          <p:nvPr/>
        </p:nvSpPr>
        <p:spPr bwMode="auto">
          <a:xfrm>
            <a:off x="16557626" y="3451225"/>
            <a:ext cx="9669463" cy="11215688"/>
          </a:xfrm>
          <a:custGeom>
            <a:avLst/>
            <a:gdLst>
              <a:gd name="T0" fmla="*/ 96 w 6091"/>
              <a:gd name="T1" fmla="*/ 2410 h 7065"/>
              <a:gd name="T2" fmla="*/ 96 w 6091"/>
              <a:gd name="T3" fmla="*/ 2410 h 7065"/>
              <a:gd name="T4" fmla="*/ 118 w 6091"/>
              <a:gd name="T5" fmla="*/ 2368 h 7065"/>
              <a:gd name="T6" fmla="*/ 142 w 6091"/>
              <a:gd name="T7" fmla="*/ 2328 h 7065"/>
              <a:gd name="T8" fmla="*/ 168 w 6091"/>
              <a:gd name="T9" fmla="*/ 2288 h 7065"/>
              <a:gd name="T10" fmla="*/ 196 w 6091"/>
              <a:gd name="T11" fmla="*/ 2250 h 7065"/>
              <a:gd name="T12" fmla="*/ 224 w 6091"/>
              <a:gd name="T13" fmla="*/ 2214 h 7065"/>
              <a:gd name="T14" fmla="*/ 254 w 6091"/>
              <a:gd name="T15" fmla="*/ 2180 h 7065"/>
              <a:gd name="T16" fmla="*/ 286 w 6091"/>
              <a:gd name="T17" fmla="*/ 2146 h 7065"/>
              <a:gd name="T18" fmla="*/ 320 w 6091"/>
              <a:gd name="T19" fmla="*/ 2114 h 7065"/>
              <a:gd name="T20" fmla="*/ 356 w 6091"/>
              <a:gd name="T21" fmla="*/ 2084 h 7065"/>
              <a:gd name="T22" fmla="*/ 392 w 6091"/>
              <a:gd name="T23" fmla="*/ 2056 h 7065"/>
              <a:gd name="T24" fmla="*/ 430 w 6091"/>
              <a:gd name="T25" fmla="*/ 2030 h 7065"/>
              <a:gd name="T26" fmla="*/ 470 w 6091"/>
              <a:gd name="T27" fmla="*/ 2006 h 7065"/>
              <a:gd name="T28" fmla="*/ 510 w 6091"/>
              <a:gd name="T29" fmla="*/ 1984 h 7065"/>
              <a:gd name="T30" fmla="*/ 552 w 6091"/>
              <a:gd name="T31" fmla="*/ 1964 h 7065"/>
              <a:gd name="T32" fmla="*/ 596 w 6091"/>
              <a:gd name="T33" fmla="*/ 1944 h 7065"/>
              <a:gd name="T34" fmla="*/ 640 w 6091"/>
              <a:gd name="T35" fmla="*/ 1928 h 7065"/>
              <a:gd name="T36" fmla="*/ 6091 w 6091"/>
              <a:gd name="T37" fmla="*/ 0 h 7065"/>
              <a:gd name="T38" fmla="*/ 6091 w 6091"/>
              <a:gd name="T39" fmla="*/ 7065 h 7065"/>
              <a:gd name="T40" fmla="*/ 1448 w 6091"/>
              <a:gd name="T41" fmla="*/ 7065 h 7065"/>
              <a:gd name="T42" fmla="*/ 52 w 6091"/>
              <a:gd name="T43" fmla="*/ 3135 h 7065"/>
              <a:gd name="T44" fmla="*/ 52 w 6091"/>
              <a:gd name="T45" fmla="*/ 3135 h 7065"/>
              <a:gd name="T46" fmla="*/ 38 w 6091"/>
              <a:gd name="T47" fmla="*/ 3089 h 7065"/>
              <a:gd name="T48" fmla="*/ 26 w 6091"/>
              <a:gd name="T49" fmla="*/ 3045 h 7065"/>
              <a:gd name="T50" fmla="*/ 16 w 6091"/>
              <a:gd name="T51" fmla="*/ 2999 h 7065"/>
              <a:gd name="T52" fmla="*/ 8 w 6091"/>
              <a:gd name="T53" fmla="*/ 2953 h 7065"/>
              <a:gd name="T54" fmla="*/ 4 w 6091"/>
              <a:gd name="T55" fmla="*/ 2907 h 7065"/>
              <a:gd name="T56" fmla="*/ 0 w 6091"/>
              <a:gd name="T57" fmla="*/ 2861 h 7065"/>
              <a:gd name="T58" fmla="*/ 0 w 6091"/>
              <a:gd name="T59" fmla="*/ 2815 h 7065"/>
              <a:gd name="T60" fmla="*/ 2 w 6091"/>
              <a:gd name="T61" fmla="*/ 2769 h 7065"/>
              <a:gd name="T62" fmla="*/ 6 w 6091"/>
              <a:gd name="T63" fmla="*/ 2723 h 7065"/>
              <a:gd name="T64" fmla="*/ 12 w 6091"/>
              <a:gd name="T65" fmla="*/ 2677 h 7065"/>
              <a:gd name="T66" fmla="*/ 20 w 6091"/>
              <a:gd name="T67" fmla="*/ 2631 h 7065"/>
              <a:gd name="T68" fmla="*/ 32 w 6091"/>
              <a:gd name="T69" fmla="*/ 2587 h 7065"/>
              <a:gd name="T70" fmla="*/ 44 w 6091"/>
              <a:gd name="T71" fmla="*/ 2541 h 7065"/>
              <a:gd name="T72" fmla="*/ 60 w 6091"/>
              <a:gd name="T73" fmla="*/ 2497 h 7065"/>
              <a:gd name="T74" fmla="*/ 78 w 6091"/>
              <a:gd name="T75" fmla="*/ 2453 h 7065"/>
              <a:gd name="T76" fmla="*/ 96 w 6091"/>
              <a:gd name="T77" fmla="*/ 2410 h 7065"/>
              <a:gd name="T78" fmla="*/ 96 w 6091"/>
              <a:gd name="T79" fmla="*/ 2410 h 70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6091" h="7065">
                <a:moveTo>
                  <a:pt x="96" y="2410"/>
                </a:moveTo>
                <a:lnTo>
                  <a:pt x="96" y="2410"/>
                </a:lnTo>
                <a:lnTo>
                  <a:pt x="118" y="2368"/>
                </a:lnTo>
                <a:lnTo>
                  <a:pt x="142" y="2328"/>
                </a:lnTo>
                <a:lnTo>
                  <a:pt x="168" y="2288"/>
                </a:lnTo>
                <a:lnTo>
                  <a:pt x="196" y="2250"/>
                </a:lnTo>
                <a:lnTo>
                  <a:pt x="224" y="2214"/>
                </a:lnTo>
                <a:lnTo>
                  <a:pt x="254" y="2180"/>
                </a:lnTo>
                <a:lnTo>
                  <a:pt x="286" y="2146"/>
                </a:lnTo>
                <a:lnTo>
                  <a:pt x="320" y="2114"/>
                </a:lnTo>
                <a:lnTo>
                  <a:pt x="356" y="2084"/>
                </a:lnTo>
                <a:lnTo>
                  <a:pt x="392" y="2056"/>
                </a:lnTo>
                <a:lnTo>
                  <a:pt x="430" y="2030"/>
                </a:lnTo>
                <a:lnTo>
                  <a:pt x="470" y="2006"/>
                </a:lnTo>
                <a:lnTo>
                  <a:pt x="510" y="1984"/>
                </a:lnTo>
                <a:lnTo>
                  <a:pt x="552" y="1964"/>
                </a:lnTo>
                <a:lnTo>
                  <a:pt x="596" y="1944"/>
                </a:lnTo>
                <a:lnTo>
                  <a:pt x="640" y="1928"/>
                </a:lnTo>
                <a:lnTo>
                  <a:pt x="6091" y="0"/>
                </a:lnTo>
                <a:lnTo>
                  <a:pt x="6091" y="7065"/>
                </a:lnTo>
                <a:lnTo>
                  <a:pt x="1448" y="7065"/>
                </a:lnTo>
                <a:lnTo>
                  <a:pt x="52" y="3135"/>
                </a:lnTo>
                <a:lnTo>
                  <a:pt x="52" y="3135"/>
                </a:lnTo>
                <a:lnTo>
                  <a:pt x="38" y="3089"/>
                </a:lnTo>
                <a:lnTo>
                  <a:pt x="26" y="3045"/>
                </a:lnTo>
                <a:lnTo>
                  <a:pt x="16" y="2999"/>
                </a:lnTo>
                <a:lnTo>
                  <a:pt x="8" y="2953"/>
                </a:lnTo>
                <a:lnTo>
                  <a:pt x="4" y="2907"/>
                </a:lnTo>
                <a:lnTo>
                  <a:pt x="0" y="2861"/>
                </a:lnTo>
                <a:lnTo>
                  <a:pt x="0" y="2815"/>
                </a:lnTo>
                <a:lnTo>
                  <a:pt x="2" y="2769"/>
                </a:lnTo>
                <a:lnTo>
                  <a:pt x="6" y="2723"/>
                </a:lnTo>
                <a:lnTo>
                  <a:pt x="12" y="2677"/>
                </a:lnTo>
                <a:lnTo>
                  <a:pt x="20" y="2631"/>
                </a:lnTo>
                <a:lnTo>
                  <a:pt x="32" y="2587"/>
                </a:lnTo>
                <a:lnTo>
                  <a:pt x="44" y="2541"/>
                </a:lnTo>
                <a:lnTo>
                  <a:pt x="60" y="2497"/>
                </a:lnTo>
                <a:lnTo>
                  <a:pt x="78" y="2453"/>
                </a:lnTo>
                <a:lnTo>
                  <a:pt x="96" y="2410"/>
                </a:lnTo>
                <a:lnTo>
                  <a:pt x="96" y="2410"/>
                </a:lnTo>
                <a:close/>
              </a:path>
            </a:pathLst>
          </a:custGeom>
          <a:solidFill>
            <a:srgbClr val="FDE7E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pic>
        <p:nvPicPr>
          <p:cNvPr id="53397" name="Picture 20117">
            <a:extLst>
              <a:ext uri="{FF2B5EF4-FFF2-40B4-BE49-F238E27FC236}">
                <a16:creationId xmlns:a16="http://schemas.microsoft.com/office/drawing/2014/main" id="{8FB0390F-7E05-4CB2-86E3-DC963AE932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551" y="3435350"/>
            <a:ext cx="15476538" cy="454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170" name="Rectangle 91">
            <a:extLst>
              <a:ext uri="{FF2B5EF4-FFF2-40B4-BE49-F238E27FC236}">
                <a16:creationId xmlns:a16="http://schemas.microsoft.com/office/drawing/2014/main" id="{31D8AFFD-1667-4654-ACE8-A24ED348DB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512676" y="3775895"/>
            <a:ext cx="4456348" cy="27853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8100" b="1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요리</a:t>
            </a:r>
            <a:endParaRPr kumimoji="0" lang="ko-KR" altLang="ko-KR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0171" name="Rectangle 92">
            <a:extLst>
              <a:ext uri="{FF2B5EF4-FFF2-40B4-BE49-F238E27FC236}">
                <a16:creationId xmlns:a16="http://schemas.microsoft.com/office/drawing/2014/main" id="{01B0FFC0-7949-4038-BC91-49E8A8E395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452066" y="4657719"/>
            <a:ext cx="6269345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9600" b="1" dirty="0" smtClean="0">
                <a:solidFill>
                  <a:srgbClr val="FFFFFF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도우미 </a:t>
            </a:r>
            <a:r>
              <a:rPr lang="ko-KR" altLang="en-US" sz="9600" b="1" dirty="0" err="1" smtClean="0">
                <a:solidFill>
                  <a:srgbClr val="FFFFFF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챗봇</a:t>
            </a:r>
            <a:endParaRPr kumimoji="0" lang="ko-KR" altLang="ko-KR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0173" name="Rectangle 154">
            <a:extLst>
              <a:ext uri="{FF2B5EF4-FFF2-40B4-BE49-F238E27FC236}">
                <a16:creationId xmlns:a16="http://schemas.microsoft.com/office/drawing/2014/main" id="{837175C4-1027-4650-BD73-0D8D76BF19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600253" y="8511522"/>
            <a:ext cx="670055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3200" b="1" i="0" u="none" strike="noStrike" cap="none" normalizeH="0" baseline="0" dirty="0" smtClean="0">
                <a:ln>
                  <a:noFill/>
                </a:ln>
                <a:solidFill>
                  <a:srgbClr val="414042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</a:t>
            </a:r>
            <a:r>
              <a:rPr kumimoji="0" lang="ko-KR" altLang="en-US" sz="3200" b="1" i="0" u="none" strike="noStrike" cap="none" normalizeH="0" baseline="0" dirty="0" smtClean="0">
                <a:ln>
                  <a:noFill/>
                </a:ln>
                <a:solidFill>
                  <a:srgbClr val="414042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조</a:t>
            </a:r>
            <a:endParaRPr kumimoji="0" lang="ko-KR" altLang="ko-KR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30174" name="Rectangle 162">
            <a:extLst>
              <a:ext uri="{FF2B5EF4-FFF2-40B4-BE49-F238E27FC236}">
                <a16:creationId xmlns:a16="http://schemas.microsoft.com/office/drawing/2014/main" id="{64E1BC27-2AC4-4F5F-ADAA-F55B52B6BA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43567" y="9340985"/>
            <a:ext cx="852477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3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김희수</a:t>
            </a:r>
            <a:r>
              <a:rPr kumimoji="0" lang="en-US" altLang="ko-KR" sz="3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, </a:t>
            </a:r>
            <a:r>
              <a:rPr kumimoji="0" lang="ko-KR" altLang="en-US" sz="3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박세진</a:t>
            </a:r>
            <a:r>
              <a:rPr kumimoji="0" lang="en-US" altLang="ko-KR" sz="3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, </a:t>
            </a:r>
            <a:r>
              <a:rPr kumimoji="0" lang="ko-KR" altLang="en-US" sz="3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박준호</a:t>
            </a:r>
            <a:r>
              <a:rPr kumimoji="0" lang="en-US" altLang="ko-KR" sz="3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, </a:t>
            </a:r>
            <a:r>
              <a:rPr kumimoji="0" lang="ko-KR" altLang="en-US" sz="3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소병수</a:t>
            </a:r>
            <a:r>
              <a:rPr kumimoji="0" lang="en-US" altLang="ko-KR" sz="3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, </a:t>
            </a:r>
            <a:r>
              <a:rPr kumimoji="0" lang="ko-KR" altLang="en-US" sz="3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안교석</a:t>
            </a:r>
            <a:r>
              <a:rPr kumimoji="0" lang="en-US" altLang="ko-KR" sz="3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,</a:t>
            </a:r>
            <a:r>
              <a:rPr kumimoji="0" lang="en-US" altLang="ko-KR" sz="32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kumimoji="0" lang="ko-KR" altLang="en-US" sz="3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임나현</a:t>
            </a:r>
            <a:endParaRPr kumimoji="0" lang="ko-KR" altLang="ko-KR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30176" name="Rectangle 171">
            <a:extLst>
              <a:ext uri="{FF2B5EF4-FFF2-40B4-BE49-F238E27FC236}">
                <a16:creationId xmlns:a16="http://schemas.microsoft.com/office/drawing/2014/main" id="{1B2DE1E5-2A13-4B0F-91AD-4312AA4BAC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600253" y="9133681"/>
            <a:ext cx="3653914" cy="45719"/>
          </a:xfrm>
          <a:prstGeom prst="rect">
            <a:avLst/>
          </a:pr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3200"/>
          </a:p>
        </p:txBody>
      </p:sp>
      <p:pic>
        <p:nvPicPr>
          <p:cNvPr id="53592" name="그래픽 53591">
            <a:extLst>
              <a:ext uri="{FF2B5EF4-FFF2-40B4-BE49-F238E27FC236}">
                <a16:creationId xmlns:a16="http://schemas.microsoft.com/office/drawing/2014/main" id="{F06924FE-50D5-4F0E-9C3C-BCD652C349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8372137" y="10417206"/>
            <a:ext cx="6881305" cy="928766"/>
          </a:xfrm>
          <a:prstGeom prst="rect">
            <a:avLst/>
          </a:prstGeom>
        </p:spPr>
      </p:pic>
      <p:sp>
        <p:nvSpPr>
          <p:cNvPr id="30175" name="Rectangle 167">
            <a:extLst>
              <a:ext uri="{FF2B5EF4-FFF2-40B4-BE49-F238E27FC236}">
                <a16:creationId xmlns:a16="http://schemas.microsoft.com/office/drawing/2014/main" id="{2E60AFF7-6D6D-4E4F-AAFE-D5F6BB4DB2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617850" y="10483909"/>
            <a:ext cx="4316887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5400" b="1" dirty="0" smtClean="0">
                <a:solidFill>
                  <a:srgbClr val="FFFFF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레시피 </a:t>
            </a:r>
            <a:r>
              <a:rPr lang="ko-KR" altLang="en-US" sz="5400" b="1" dirty="0" err="1" smtClean="0">
                <a:solidFill>
                  <a:srgbClr val="FFFFF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알려조</a:t>
            </a:r>
            <a:endParaRPr kumimoji="0" lang="ko-KR" altLang="ko-KR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2481" name="Rectangle 92">
            <a:extLst>
              <a:ext uri="{FF2B5EF4-FFF2-40B4-BE49-F238E27FC236}">
                <a16:creationId xmlns:a16="http://schemas.microsoft.com/office/drawing/2014/main" id="{A97A2CEF-E8B0-478C-8FB3-ECD95EBE7E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124737" y="6075243"/>
            <a:ext cx="5860579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7200" b="1" dirty="0" smtClean="0">
                <a:solidFill>
                  <a:srgbClr val="FFFFFF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음성 인식 </a:t>
            </a:r>
            <a:r>
              <a:rPr lang="ko-KR" altLang="en-US" sz="7200" b="1" dirty="0" err="1" smtClean="0">
                <a:solidFill>
                  <a:srgbClr val="FFFFFF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챗봇</a:t>
            </a: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" name="Picture 2" descr="로봇 요리사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854" y="1923256"/>
            <a:ext cx="9753600" cy="9753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62">
            <a:extLst>
              <a:ext uri="{FF2B5EF4-FFF2-40B4-BE49-F238E27FC236}">
                <a16:creationId xmlns:a16="http://schemas.microsoft.com/office/drawing/2014/main" id="{64E1BC27-2AC4-4F5F-ADAA-F55B52B6BA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25004" y="11800521"/>
            <a:ext cx="488730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이미지 출처 </a:t>
            </a:r>
            <a:r>
              <a:rPr kumimoji="0" lang="en-US" altLang="ko-K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Bing Image Creator(</a:t>
            </a: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로봇 요리사</a:t>
            </a:r>
            <a:r>
              <a:rPr kumimoji="0" lang="en-US" altLang="ko-KR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)</a:t>
            </a:r>
            <a:endParaRPr kumimoji="0" lang="ko-KR" altLang="ko-KR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기계는 사람의 말을 어떻게 이해할까? 워드 임베딩(Word embedding) : 네이버 블로그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3533" y="4079798"/>
            <a:ext cx="12721609" cy="5788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utoShape 3">
            <a:extLst>
              <a:ext uri="{FF2B5EF4-FFF2-40B4-BE49-F238E27FC236}">
                <a16:creationId xmlns:a16="http://schemas.microsoft.com/office/drawing/2014/main" id="{371B3076-39A0-431D-877D-6C19749186F6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1588" y="0"/>
            <a:ext cx="26225500" cy="14666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9688" name="Rectangle 6">
            <a:extLst>
              <a:ext uri="{FF2B5EF4-FFF2-40B4-BE49-F238E27FC236}">
                <a16:creationId xmlns:a16="http://schemas.microsoft.com/office/drawing/2014/main" id="{EF708591-7951-4DC2-BE99-C9823EA73C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88" y="0"/>
            <a:ext cx="26225500" cy="14666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9690" name="Freeform 8">
            <a:extLst>
              <a:ext uri="{FF2B5EF4-FFF2-40B4-BE49-F238E27FC236}">
                <a16:creationId xmlns:a16="http://schemas.microsoft.com/office/drawing/2014/main" id="{402D3497-CADB-4F46-ACF4-79E8F34571A5}"/>
              </a:ext>
            </a:extLst>
          </p:cNvPr>
          <p:cNvSpPr>
            <a:spLocks/>
          </p:cNvSpPr>
          <p:nvPr/>
        </p:nvSpPr>
        <p:spPr bwMode="auto">
          <a:xfrm>
            <a:off x="10096501" y="2771775"/>
            <a:ext cx="16111538" cy="11895138"/>
          </a:xfrm>
          <a:custGeom>
            <a:avLst/>
            <a:gdLst>
              <a:gd name="T0" fmla="*/ 10149 w 10149"/>
              <a:gd name="T1" fmla="*/ 0 h 7493"/>
              <a:gd name="T2" fmla="*/ 10149 w 10149"/>
              <a:gd name="T3" fmla="*/ 7493 h 7493"/>
              <a:gd name="T4" fmla="*/ 0 w 10149"/>
              <a:gd name="T5" fmla="*/ 7493 h 7493"/>
              <a:gd name="T6" fmla="*/ 10149 w 10149"/>
              <a:gd name="T7" fmla="*/ 0 h 74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149" h="7493">
                <a:moveTo>
                  <a:pt x="10149" y="0"/>
                </a:moveTo>
                <a:lnTo>
                  <a:pt x="10149" y="7493"/>
                </a:lnTo>
                <a:lnTo>
                  <a:pt x="0" y="7493"/>
                </a:lnTo>
                <a:lnTo>
                  <a:pt x="10149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2662" name="Freeform 201">
            <a:extLst>
              <a:ext uri="{FF2B5EF4-FFF2-40B4-BE49-F238E27FC236}">
                <a16:creationId xmlns:a16="http://schemas.microsoft.com/office/drawing/2014/main" id="{5A5A735D-B20D-4C44-9815-B5E5CF27FA33}"/>
              </a:ext>
            </a:extLst>
          </p:cNvPr>
          <p:cNvSpPr>
            <a:spLocks/>
          </p:cNvSpPr>
          <p:nvPr/>
        </p:nvSpPr>
        <p:spPr bwMode="auto">
          <a:xfrm>
            <a:off x="23493413" y="1139825"/>
            <a:ext cx="1812925" cy="2092325"/>
          </a:xfrm>
          <a:custGeom>
            <a:avLst/>
            <a:gdLst>
              <a:gd name="T0" fmla="*/ 860 w 1142"/>
              <a:gd name="T1" fmla="*/ 0 h 1318"/>
              <a:gd name="T2" fmla="*/ 0 w 1142"/>
              <a:gd name="T3" fmla="*/ 1318 h 1318"/>
              <a:gd name="T4" fmla="*/ 282 w 1142"/>
              <a:gd name="T5" fmla="*/ 1318 h 1318"/>
              <a:gd name="T6" fmla="*/ 1142 w 1142"/>
              <a:gd name="T7" fmla="*/ 0 h 1318"/>
              <a:gd name="T8" fmla="*/ 860 w 1142"/>
              <a:gd name="T9" fmla="*/ 0 h 13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42" h="1318">
                <a:moveTo>
                  <a:pt x="860" y="0"/>
                </a:moveTo>
                <a:lnTo>
                  <a:pt x="0" y="1318"/>
                </a:lnTo>
                <a:lnTo>
                  <a:pt x="282" y="1318"/>
                </a:lnTo>
                <a:lnTo>
                  <a:pt x="1142" y="0"/>
                </a:lnTo>
                <a:lnTo>
                  <a:pt x="860" y="0"/>
                </a:lnTo>
                <a:close/>
              </a:path>
            </a:pathLst>
          </a:custGeom>
          <a:solidFill>
            <a:srgbClr val="00538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2663" name="Freeform 202">
            <a:extLst>
              <a:ext uri="{FF2B5EF4-FFF2-40B4-BE49-F238E27FC236}">
                <a16:creationId xmlns:a16="http://schemas.microsoft.com/office/drawing/2014/main" id="{953C0F11-84ED-4A4C-88EA-5A9E79785E44}"/>
              </a:ext>
            </a:extLst>
          </p:cNvPr>
          <p:cNvSpPr>
            <a:spLocks/>
          </p:cNvSpPr>
          <p:nvPr/>
        </p:nvSpPr>
        <p:spPr bwMode="auto">
          <a:xfrm>
            <a:off x="973138" y="1139825"/>
            <a:ext cx="23425150" cy="2092325"/>
          </a:xfrm>
          <a:custGeom>
            <a:avLst/>
            <a:gdLst>
              <a:gd name="T0" fmla="*/ 860 w 14756"/>
              <a:gd name="T1" fmla="*/ 1318 h 1318"/>
              <a:gd name="T2" fmla="*/ 6579 w 14756"/>
              <a:gd name="T3" fmla="*/ 1318 h 1318"/>
              <a:gd name="T4" fmla="*/ 13896 w 14756"/>
              <a:gd name="T5" fmla="*/ 1318 h 1318"/>
              <a:gd name="T6" fmla="*/ 14756 w 14756"/>
              <a:gd name="T7" fmla="*/ 0 h 1318"/>
              <a:gd name="T8" fmla="*/ 0 w 14756"/>
              <a:gd name="T9" fmla="*/ 0 h 1318"/>
              <a:gd name="T10" fmla="*/ 860 w 14756"/>
              <a:gd name="T11" fmla="*/ 1318 h 13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4756" h="1318">
                <a:moveTo>
                  <a:pt x="860" y="1318"/>
                </a:moveTo>
                <a:lnTo>
                  <a:pt x="6579" y="1318"/>
                </a:lnTo>
                <a:lnTo>
                  <a:pt x="13896" y="1318"/>
                </a:lnTo>
                <a:lnTo>
                  <a:pt x="14756" y="0"/>
                </a:lnTo>
                <a:lnTo>
                  <a:pt x="0" y="0"/>
                </a:lnTo>
                <a:lnTo>
                  <a:pt x="860" y="1318"/>
                </a:lnTo>
                <a:close/>
              </a:path>
            </a:pathLst>
          </a:custGeom>
          <a:solidFill>
            <a:srgbClr val="0688E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2664" name="Freeform 203">
            <a:extLst>
              <a:ext uri="{FF2B5EF4-FFF2-40B4-BE49-F238E27FC236}">
                <a16:creationId xmlns:a16="http://schemas.microsoft.com/office/drawing/2014/main" id="{2734E577-939B-459F-8002-49A732A913FF}"/>
              </a:ext>
            </a:extLst>
          </p:cNvPr>
          <p:cNvSpPr>
            <a:spLocks/>
          </p:cNvSpPr>
          <p:nvPr/>
        </p:nvSpPr>
        <p:spPr bwMode="auto">
          <a:xfrm>
            <a:off x="969963" y="0"/>
            <a:ext cx="3479800" cy="3232150"/>
          </a:xfrm>
          <a:custGeom>
            <a:avLst/>
            <a:gdLst>
              <a:gd name="T0" fmla="*/ 862 w 2192"/>
              <a:gd name="T1" fmla="*/ 2036 h 2036"/>
              <a:gd name="T2" fmla="*/ 0 w 2192"/>
              <a:gd name="T3" fmla="*/ 718 h 2036"/>
              <a:gd name="T4" fmla="*/ 470 w 2192"/>
              <a:gd name="T5" fmla="*/ 0 h 2036"/>
              <a:gd name="T6" fmla="*/ 2192 w 2192"/>
              <a:gd name="T7" fmla="*/ 0 h 2036"/>
              <a:gd name="T8" fmla="*/ 862 w 2192"/>
              <a:gd name="T9" fmla="*/ 2036 h 20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92" h="2036">
                <a:moveTo>
                  <a:pt x="862" y="2036"/>
                </a:moveTo>
                <a:lnTo>
                  <a:pt x="0" y="718"/>
                </a:lnTo>
                <a:lnTo>
                  <a:pt x="470" y="0"/>
                </a:lnTo>
                <a:lnTo>
                  <a:pt x="2192" y="0"/>
                </a:lnTo>
                <a:lnTo>
                  <a:pt x="862" y="2036"/>
                </a:lnTo>
                <a:close/>
              </a:path>
            </a:pathLst>
          </a:custGeom>
          <a:solidFill>
            <a:srgbClr val="00538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96" name="Rectangle 91">
            <a:extLst>
              <a:ext uri="{FF2B5EF4-FFF2-40B4-BE49-F238E27FC236}">
                <a16:creationId xmlns:a16="http://schemas.microsoft.com/office/drawing/2014/main" id="{1365E7B9-6B65-4EF9-AFEF-6EB534D339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10138" y="1218406"/>
            <a:ext cx="1522853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2600" b="1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3.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97" name="Rectangle 92">
            <a:extLst>
              <a:ext uri="{FF2B5EF4-FFF2-40B4-BE49-F238E27FC236}">
                <a16:creationId xmlns:a16="http://schemas.microsoft.com/office/drawing/2014/main" id="{C6E5C38D-BDE1-40E8-82F6-3DFB3B57B8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84937" y="1666617"/>
            <a:ext cx="13431562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8600" b="1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프로젝트 수행 절차 </a:t>
            </a:r>
            <a:r>
              <a:rPr kumimoji="0" lang="en-US" altLang="ko-KR" sz="8600" b="1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- </a:t>
            </a:r>
            <a:r>
              <a:rPr kumimoji="0" lang="ko-KR" altLang="en-US" sz="8600" b="1" i="0" u="none" strike="noStrike" cap="none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임베딩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4436" y="9969473"/>
            <a:ext cx="8301526" cy="3249219"/>
          </a:xfrm>
          <a:prstGeom prst="rect">
            <a:avLst/>
          </a:prstGeom>
        </p:spPr>
      </p:pic>
      <p:sp>
        <p:nvSpPr>
          <p:cNvPr id="13" name="Rectangle 19">
            <a:extLst>
              <a:ext uri="{FF2B5EF4-FFF2-40B4-BE49-F238E27FC236}">
                <a16:creationId xmlns:a16="http://schemas.microsoft.com/office/drawing/2014/main" id="{518BB5C3-B3DB-4A68-9ED3-4AD0AB5E5F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50130" y="3568293"/>
            <a:ext cx="17022289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4800" b="1" i="0" u="none" strike="noStrike" cap="none" normalizeH="0" baseline="0" dirty="0" err="1" smtClean="0">
                <a:ln>
                  <a:noFill/>
                </a:ln>
                <a:solidFill>
                  <a:srgbClr val="666666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임베딩</a:t>
            </a:r>
            <a:r>
              <a:rPr kumimoji="0" lang="ko-KR" altLang="en-US" sz="4800" b="1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</a:t>
            </a:r>
            <a:r>
              <a:rPr kumimoji="0" lang="en-US" altLang="ko-KR" sz="4800" b="1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: </a:t>
            </a:r>
            <a:r>
              <a:rPr kumimoji="0" lang="ko-KR" altLang="en-US" sz="4800" b="1" i="0" u="none" strike="noStrike" cap="none" normalizeH="0" baseline="0" dirty="0" err="1" smtClean="0">
                <a:ln>
                  <a:noFill/>
                </a:ln>
                <a:solidFill>
                  <a:srgbClr val="666666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토크나이징된</a:t>
            </a:r>
            <a:r>
              <a:rPr kumimoji="0" lang="ko-KR" altLang="en-US" sz="4800" b="1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토큰들을 벡터 형태로 수치화 시키는 작업</a:t>
            </a:r>
            <a:endParaRPr kumimoji="0" lang="ko-KR" altLang="ko-KR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Rectangle 90">
            <a:extLst>
              <a:ext uri="{FF2B5EF4-FFF2-40B4-BE49-F238E27FC236}">
                <a16:creationId xmlns:a16="http://schemas.microsoft.com/office/drawing/2014/main" id="{6C21CCE4-AEED-496F-8C8A-63E37A66CF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96849" y="13421378"/>
            <a:ext cx="8469113" cy="98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3200" b="1" dirty="0" err="1">
                <a:solidFill>
                  <a:srgbClr val="00545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t</a:t>
            </a:r>
            <a:r>
              <a:rPr lang="en-US" altLang="ko-KR" sz="3200" b="1" dirty="0" err="1" smtClean="0">
                <a:solidFill>
                  <a:srgbClr val="00545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ensorflow</a:t>
            </a:r>
            <a:r>
              <a:rPr lang="ko-KR" altLang="en-US" sz="3200" b="1" dirty="0" smtClean="0">
                <a:solidFill>
                  <a:srgbClr val="00545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의 </a:t>
            </a:r>
            <a:r>
              <a:rPr lang="en-US" altLang="ko-KR" sz="3200" b="1" dirty="0" err="1" smtClean="0">
                <a:solidFill>
                  <a:srgbClr val="00545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keras</a:t>
            </a:r>
            <a:r>
              <a:rPr lang="ko-KR" altLang="en-US" sz="3200" b="1" dirty="0" smtClean="0">
                <a:solidFill>
                  <a:srgbClr val="00545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에 있는 </a:t>
            </a:r>
            <a:r>
              <a:rPr lang="ko-KR" altLang="en-US" sz="3200" b="1" dirty="0" err="1" smtClean="0">
                <a:solidFill>
                  <a:srgbClr val="00545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토크나이저를</a:t>
            </a:r>
            <a:r>
              <a:rPr lang="ko-KR" altLang="en-US" sz="3200" b="1" dirty="0">
                <a:solidFill>
                  <a:srgbClr val="00545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ko-KR" altLang="en-US" sz="3200" b="1" dirty="0" smtClean="0">
                <a:solidFill>
                  <a:srgbClr val="00545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활용</a:t>
            </a:r>
            <a:endParaRPr lang="en-US" altLang="ko-KR" sz="3200" b="1" dirty="0" smtClean="0">
              <a:solidFill>
                <a:srgbClr val="00545E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3200" b="1" dirty="0" err="1" smtClean="0">
                <a:solidFill>
                  <a:srgbClr val="00545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토크나이징된</a:t>
            </a:r>
            <a:r>
              <a:rPr lang="ko-KR" altLang="en-US" sz="3200" b="1" dirty="0" smtClean="0">
                <a:solidFill>
                  <a:srgbClr val="00545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토큰을 </a:t>
            </a:r>
            <a:r>
              <a:rPr lang="ko-KR" altLang="en-US" sz="3200" b="1" dirty="0" err="1" smtClean="0">
                <a:solidFill>
                  <a:srgbClr val="00545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임베딩</a:t>
            </a:r>
            <a:r>
              <a:rPr lang="ko-KR" altLang="en-US" sz="3200" b="1" dirty="0" smtClean="0">
                <a:solidFill>
                  <a:srgbClr val="00545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및 패딩 처리</a:t>
            </a:r>
            <a:endParaRPr lang="en-US" altLang="ko-KR" sz="3200" b="1" dirty="0" smtClean="0">
              <a:solidFill>
                <a:srgbClr val="00545E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7" name="Rectangle 90">
            <a:extLst>
              <a:ext uri="{FF2B5EF4-FFF2-40B4-BE49-F238E27FC236}">
                <a16:creationId xmlns:a16="http://schemas.microsoft.com/office/drawing/2014/main" id="{6C21CCE4-AEED-496F-8C8A-63E37A66CF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86562" y="8794609"/>
            <a:ext cx="2091919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3200" b="1" dirty="0" err="1" smtClean="0">
                <a:solidFill>
                  <a:srgbClr val="00545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임베딩</a:t>
            </a:r>
            <a:r>
              <a:rPr lang="ko-KR" altLang="en-US" sz="3200" b="1" dirty="0" smtClean="0">
                <a:solidFill>
                  <a:srgbClr val="00545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예시</a:t>
            </a:r>
            <a:endParaRPr lang="en-US" altLang="ko-KR" sz="3200" b="1" dirty="0" smtClean="0">
              <a:solidFill>
                <a:srgbClr val="00545E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81118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3">
            <a:extLst>
              <a:ext uri="{FF2B5EF4-FFF2-40B4-BE49-F238E27FC236}">
                <a16:creationId xmlns:a16="http://schemas.microsoft.com/office/drawing/2014/main" id="{371B3076-39A0-431D-877D-6C19749186F6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1588" y="0"/>
            <a:ext cx="26225500" cy="14666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9688" name="Rectangle 6">
            <a:extLst>
              <a:ext uri="{FF2B5EF4-FFF2-40B4-BE49-F238E27FC236}">
                <a16:creationId xmlns:a16="http://schemas.microsoft.com/office/drawing/2014/main" id="{EF708591-7951-4DC2-BE99-C9823EA73C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88" y="0"/>
            <a:ext cx="26225500" cy="14666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9690" name="Freeform 8">
            <a:extLst>
              <a:ext uri="{FF2B5EF4-FFF2-40B4-BE49-F238E27FC236}">
                <a16:creationId xmlns:a16="http://schemas.microsoft.com/office/drawing/2014/main" id="{402D3497-CADB-4F46-ACF4-79E8F34571A5}"/>
              </a:ext>
            </a:extLst>
          </p:cNvPr>
          <p:cNvSpPr>
            <a:spLocks/>
          </p:cNvSpPr>
          <p:nvPr/>
        </p:nvSpPr>
        <p:spPr bwMode="auto">
          <a:xfrm>
            <a:off x="10096501" y="2771775"/>
            <a:ext cx="16111538" cy="11895138"/>
          </a:xfrm>
          <a:custGeom>
            <a:avLst/>
            <a:gdLst>
              <a:gd name="T0" fmla="*/ 10149 w 10149"/>
              <a:gd name="T1" fmla="*/ 0 h 7493"/>
              <a:gd name="T2" fmla="*/ 10149 w 10149"/>
              <a:gd name="T3" fmla="*/ 7493 h 7493"/>
              <a:gd name="T4" fmla="*/ 0 w 10149"/>
              <a:gd name="T5" fmla="*/ 7493 h 7493"/>
              <a:gd name="T6" fmla="*/ 10149 w 10149"/>
              <a:gd name="T7" fmla="*/ 0 h 74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149" h="7493">
                <a:moveTo>
                  <a:pt x="10149" y="0"/>
                </a:moveTo>
                <a:lnTo>
                  <a:pt x="10149" y="7493"/>
                </a:lnTo>
                <a:lnTo>
                  <a:pt x="0" y="7493"/>
                </a:lnTo>
                <a:lnTo>
                  <a:pt x="10149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2662" name="Freeform 201">
            <a:extLst>
              <a:ext uri="{FF2B5EF4-FFF2-40B4-BE49-F238E27FC236}">
                <a16:creationId xmlns:a16="http://schemas.microsoft.com/office/drawing/2014/main" id="{5A5A735D-B20D-4C44-9815-B5E5CF27FA33}"/>
              </a:ext>
            </a:extLst>
          </p:cNvPr>
          <p:cNvSpPr>
            <a:spLocks/>
          </p:cNvSpPr>
          <p:nvPr/>
        </p:nvSpPr>
        <p:spPr bwMode="auto">
          <a:xfrm>
            <a:off x="23493413" y="1139825"/>
            <a:ext cx="1812925" cy="2092325"/>
          </a:xfrm>
          <a:custGeom>
            <a:avLst/>
            <a:gdLst>
              <a:gd name="T0" fmla="*/ 860 w 1142"/>
              <a:gd name="T1" fmla="*/ 0 h 1318"/>
              <a:gd name="T2" fmla="*/ 0 w 1142"/>
              <a:gd name="T3" fmla="*/ 1318 h 1318"/>
              <a:gd name="T4" fmla="*/ 282 w 1142"/>
              <a:gd name="T5" fmla="*/ 1318 h 1318"/>
              <a:gd name="T6" fmla="*/ 1142 w 1142"/>
              <a:gd name="T7" fmla="*/ 0 h 1318"/>
              <a:gd name="T8" fmla="*/ 860 w 1142"/>
              <a:gd name="T9" fmla="*/ 0 h 13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42" h="1318">
                <a:moveTo>
                  <a:pt x="860" y="0"/>
                </a:moveTo>
                <a:lnTo>
                  <a:pt x="0" y="1318"/>
                </a:lnTo>
                <a:lnTo>
                  <a:pt x="282" y="1318"/>
                </a:lnTo>
                <a:lnTo>
                  <a:pt x="1142" y="0"/>
                </a:lnTo>
                <a:lnTo>
                  <a:pt x="860" y="0"/>
                </a:lnTo>
                <a:close/>
              </a:path>
            </a:pathLst>
          </a:custGeom>
          <a:solidFill>
            <a:srgbClr val="00538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2663" name="Freeform 202">
            <a:extLst>
              <a:ext uri="{FF2B5EF4-FFF2-40B4-BE49-F238E27FC236}">
                <a16:creationId xmlns:a16="http://schemas.microsoft.com/office/drawing/2014/main" id="{953C0F11-84ED-4A4C-88EA-5A9E79785E44}"/>
              </a:ext>
            </a:extLst>
          </p:cNvPr>
          <p:cNvSpPr>
            <a:spLocks/>
          </p:cNvSpPr>
          <p:nvPr/>
        </p:nvSpPr>
        <p:spPr bwMode="auto">
          <a:xfrm>
            <a:off x="973138" y="1139825"/>
            <a:ext cx="23425150" cy="2092325"/>
          </a:xfrm>
          <a:custGeom>
            <a:avLst/>
            <a:gdLst>
              <a:gd name="T0" fmla="*/ 860 w 14756"/>
              <a:gd name="T1" fmla="*/ 1318 h 1318"/>
              <a:gd name="T2" fmla="*/ 6579 w 14756"/>
              <a:gd name="T3" fmla="*/ 1318 h 1318"/>
              <a:gd name="T4" fmla="*/ 13896 w 14756"/>
              <a:gd name="T5" fmla="*/ 1318 h 1318"/>
              <a:gd name="T6" fmla="*/ 14756 w 14756"/>
              <a:gd name="T7" fmla="*/ 0 h 1318"/>
              <a:gd name="T8" fmla="*/ 0 w 14756"/>
              <a:gd name="T9" fmla="*/ 0 h 1318"/>
              <a:gd name="T10" fmla="*/ 860 w 14756"/>
              <a:gd name="T11" fmla="*/ 1318 h 13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4756" h="1318">
                <a:moveTo>
                  <a:pt x="860" y="1318"/>
                </a:moveTo>
                <a:lnTo>
                  <a:pt x="6579" y="1318"/>
                </a:lnTo>
                <a:lnTo>
                  <a:pt x="13896" y="1318"/>
                </a:lnTo>
                <a:lnTo>
                  <a:pt x="14756" y="0"/>
                </a:lnTo>
                <a:lnTo>
                  <a:pt x="0" y="0"/>
                </a:lnTo>
                <a:lnTo>
                  <a:pt x="860" y="1318"/>
                </a:lnTo>
                <a:close/>
              </a:path>
            </a:pathLst>
          </a:custGeom>
          <a:solidFill>
            <a:srgbClr val="0688E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2664" name="Freeform 203">
            <a:extLst>
              <a:ext uri="{FF2B5EF4-FFF2-40B4-BE49-F238E27FC236}">
                <a16:creationId xmlns:a16="http://schemas.microsoft.com/office/drawing/2014/main" id="{2734E577-939B-459F-8002-49A732A913FF}"/>
              </a:ext>
            </a:extLst>
          </p:cNvPr>
          <p:cNvSpPr>
            <a:spLocks/>
          </p:cNvSpPr>
          <p:nvPr/>
        </p:nvSpPr>
        <p:spPr bwMode="auto">
          <a:xfrm>
            <a:off x="969963" y="0"/>
            <a:ext cx="3479800" cy="3232150"/>
          </a:xfrm>
          <a:custGeom>
            <a:avLst/>
            <a:gdLst>
              <a:gd name="T0" fmla="*/ 862 w 2192"/>
              <a:gd name="T1" fmla="*/ 2036 h 2036"/>
              <a:gd name="T2" fmla="*/ 0 w 2192"/>
              <a:gd name="T3" fmla="*/ 718 h 2036"/>
              <a:gd name="T4" fmla="*/ 470 w 2192"/>
              <a:gd name="T5" fmla="*/ 0 h 2036"/>
              <a:gd name="T6" fmla="*/ 2192 w 2192"/>
              <a:gd name="T7" fmla="*/ 0 h 2036"/>
              <a:gd name="T8" fmla="*/ 862 w 2192"/>
              <a:gd name="T9" fmla="*/ 2036 h 20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92" h="2036">
                <a:moveTo>
                  <a:pt x="862" y="2036"/>
                </a:moveTo>
                <a:lnTo>
                  <a:pt x="0" y="718"/>
                </a:lnTo>
                <a:lnTo>
                  <a:pt x="470" y="0"/>
                </a:lnTo>
                <a:lnTo>
                  <a:pt x="2192" y="0"/>
                </a:lnTo>
                <a:lnTo>
                  <a:pt x="862" y="2036"/>
                </a:lnTo>
                <a:close/>
              </a:path>
            </a:pathLst>
          </a:custGeom>
          <a:solidFill>
            <a:srgbClr val="00538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96" name="Rectangle 91">
            <a:extLst>
              <a:ext uri="{FF2B5EF4-FFF2-40B4-BE49-F238E27FC236}">
                <a16:creationId xmlns:a16="http://schemas.microsoft.com/office/drawing/2014/main" id="{1365E7B9-6B65-4EF9-AFEF-6EB534D339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10138" y="1218406"/>
            <a:ext cx="1522853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2600" b="1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3.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97" name="Rectangle 92">
            <a:extLst>
              <a:ext uri="{FF2B5EF4-FFF2-40B4-BE49-F238E27FC236}">
                <a16:creationId xmlns:a16="http://schemas.microsoft.com/office/drawing/2014/main" id="{C6E5C38D-BDE1-40E8-82F6-3DFB3B57B8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84937" y="1666617"/>
            <a:ext cx="12585177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8600" b="1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프로젝트 수행 절차 </a:t>
            </a:r>
            <a:r>
              <a:rPr kumimoji="0" lang="en-US" altLang="ko-KR" sz="8600" b="1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- CNN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074" name="Picture 2" descr="A Comprehensive Guide to Convolutional Neural Networks — the ELI5 way | by  Sumit Saha | Towards Data Scienc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2783" y="4825209"/>
            <a:ext cx="18496205" cy="9895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90">
            <a:extLst>
              <a:ext uri="{FF2B5EF4-FFF2-40B4-BE49-F238E27FC236}">
                <a16:creationId xmlns:a16="http://schemas.microsoft.com/office/drawing/2014/main" id="{6C21CCE4-AEED-496F-8C8A-63E37A66CF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73497" y="13882481"/>
            <a:ext cx="6759094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algn="ctr"/>
            <a:r>
              <a:rPr lang="en-US" altLang="ko-KR" sz="3200" b="1" dirty="0" smtClean="0">
                <a:solidFill>
                  <a:srgbClr val="00545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CNN(Convolution </a:t>
            </a:r>
            <a:r>
              <a:rPr lang="en-US" altLang="ko-KR" sz="3200" b="1" dirty="0">
                <a:solidFill>
                  <a:srgbClr val="00545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Neural Network</a:t>
            </a:r>
            <a:r>
              <a:rPr lang="en-US" altLang="ko-KR" sz="3200" b="1" dirty="0" smtClean="0">
                <a:solidFill>
                  <a:srgbClr val="00545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)</a:t>
            </a:r>
          </a:p>
        </p:txBody>
      </p:sp>
      <p:sp>
        <p:nvSpPr>
          <p:cNvPr id="15" name="Rectangle 19">
            <a:extLst>
              <a:ext uri="{FF2B5EF4-FFF2-40B4-BE49-F238E27FC236}">
                <a16:creationId xmlns:a16="http://schemas.microsoft.com/office/drawing/2014/main" id="{518BB5C3-B3DB-4A68-9ED3-4AD0AB5E5F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50130" y="3568293"/>
            <a:ext cx="12484187" cy="22159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en-US" altLang="ko-KR" sz="4800" b="1" dirty="0" smtClean="0">
                <a:solidFill>
                  <a:srgbClr val="666666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CNN(Convolution Neural Network) </a:t>
            </a:r>
          </a:p>
          <a:p>
            <a:pPr lvl="0"/>
            <a:r>
              <a:rPr lang="en-US" altLang="ko-KR" sz="4800" b="1" dirty="0" smtClean="0">
                <a:solidFill>
                  <a:srgbClr val="666666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: </a:t>
            </a:r>
            <a:r>
              <a:rPr lang="ko-KR" altLang="en-US" sz="4800" b="1" dirty="0" err="1" smtClean="0">
                <a:solidFill>
                  <a:srgbClr val="666666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합성곱</a:t>
            </a:r>
            <a:r>
              <a:rPr lang="ko-KR" altLang="en-US" sz="4800" b="1" dirty="0" smtClean="0">
                <a:solidFill>
                  <a:srgbClr val="666666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신경망</a:t>
            </a:r>
            <a:r>
              <a:rPr lang="en-US" altLang="ko-KR" sz="4800" b="1" dirty="0" smtClean="0">
                <a:solidFill>
                  <a:srgbClr val="666666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, </a:t>
            </a:r>
            <a:r>
              <a:rPr lang="ko-KR" altLang="en-US" sz="4800" b="1" dirty="0" smtClean="0">
                <a:solidFill>
                  <a:srgbClr val="666666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모델 학습 및 의도 </a:t>
            </a:r>
            <a:r>
              <a:rPr lang="ko-KR" altLang="en-US" sz="4800" b="1" dirty="0" err="1" smtClean="0">
                <a:solidFill>
                  <a:srgbClr val="666666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분류시</a:t>
            </a:r>
            <a:r>
              <a:rPr lang="ko-KR" altLang="en-US" sz="4800" b="1" dirty="0" smtClean="0">
                <a:solidFill>
                  <a:srgbClr val="666666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사용</a:t>
            </a:r>
            <a:endParaRPr lang="en-US" altLang="ko-KR" sz="4800" b="1" dirty="0" smtClean="0">
              <a:solidFill>
                <a:srgbClr val="666666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lvl="0"/>
            <a:r>
              <a:rPr kumimoji="0" lang="en-US" altLang="ko-KR" sz="4800" b="1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: </a:t>
            </a:r>
            <a:r>
              <a:rPr kumimoji="0" lang="ko-KR" altLang="en-US" sz="4800" b="1" i="0" u="none" strike="noStrike" cap="none" normalizeH="0" baseline="0" dirty="0" err="1" smtClean="0">
                <a:ln>
                  <a:noFill/>
                </a:ln>
                <a:solidFill>
                  <a:srgbClr val="666666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케라스</a:t>
            </a:r>
            <a:r>
              <a:rPr kumimoji="0" lang="ko-KR" altLang="en-US" sz="4800" b="1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함수형 모델을 사용</a:t>
            </a:r>
            <a:endParaRPr kumimoji="0" lang="ko-KR" altLang="ko-KR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8410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3">
            <a:extLst>
              <a:ext uri="{FF2B5EF4-FFF2-40B4-BE49-F238E27FC236}">
                <a16:creationId xmlns:a16="http://schemas.microsoft.com/office/drawing/2014/main" id="{371B3076-39A0-431D-877D-6C19749186F6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1588" y="0"/>
            <a:ext cx="26225500" cy="14666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9688" name="Rectangle 6">
            <a:extLst>
              <a:ext uri="{FF2B5EF4-FFF2-40B4-BE49-F238E27FC236}">
                <a16:creationId xmlns:a16="http://schemas.microsoft.com/office/drawing/2014/main" id="{EF708591-7951-4DC2-BE99-C9823EA73C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88" y="0"/>
            <a:ext cx="26225500" cy="14666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9690" name="Freeform 8">
            <a:extLst>
              <a:ext uri="{FF2B5EF4-FFF2-40B4-BE49-F238E27FC236}">
                <a16:creationId xmlns:a16="http://schemas.microsoft.com/office/drawing/2014/main" id="{402D3497-CADB-4F46-ACF4-79E8F34571A5}"/>
              </a:ext>
            </a:extLst>
          </p:cNvPr>
          <p:cNvSpPr>
            <a:spLocks/>
          </p:cNvSpPr>
          <p:nvPr/>
        </p:nvSpPr>
        <p:spPr bwMode="auto">
          <a:xfrm>
            <a:off x="10096501" y="2771775"/>
            <a:ext cx="16111538" cy="11895138"/>
          </a:xfrm>
          <a:custGeom>
            <a:avLst/>
            <a:gdLst>
              <a:gd name="T0" fmla="*/ 10149 w 10149"/>
              <a:gd name="T1" fmla="*/ 0 h 7493"/>
              <a:gd name="T2" fmla="*/ 10149 w 10149"/>
              <a:gd name="T3" fmla="*/ 7493 h 7493"/>
              <a:gd name="T4" fmla="*/ 0 w 10149"/>
              <a:gd name="T5" fmla="*/ 7493 h 7493"/>
              <a:gd name="T6" fmla="*/ 10149 w 10149"/>
              <a:gd name="T7" fmla="*/ 0 h 74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149" h="7493">
                <a:moveTo>
                  <a:pt x="10149" y="0"/>
                </a:moveTo>
                <a:lnTo>
                  <a:pt x="10149" y="7493"/>
                </a:lnTo>
                <a:lnTo>
                  <a:pt x="0" y="7493"/>
                </a:lnTo>
                <a:lnTo>
                  <a:pt x="10149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2662" name="Freeform 201">
            <a:extLst>
              <a:ext uri="{FF2B5EF4-FFF2-40B4-BE49-F238E27FC236}">
                <a16:creationId xmlns:a16="http://schemas.microsoft.com/office/drawing/2014/main" id="{5A5A735D-B20D-4C44-9815-B5E5CF27FA33}"/>
              </a:ext>
            </a:extLst>
          </p:cNvPr>
          <p:cNvSpPr>
            <a:spLocks/>
          </p:cNvSpPr>
          <p:nvPr/>
        </p:nvSpPr>
        <p:spPr bwMode="auto">
          <a:xfrm>
            <a:off x="23493413" y="1139825"/>
            <a:ext cx="1812925" cy="2092325"/>
          </a:xfrm>
          <a:custGeom>
            <a:avLst/>
            <a:gdLst>
              <a:gd name="T0" fmla="*/ 860 w 1142"/>
              <a:gd name="T1" fmla="*/ 0 h 1318"/>
              <a:gd name="T2" fmla="*/ 0 w 1142"/>
              <a:gd name="T3" fmla="*/ 1318 h 1318"/>
              <a:gd name="T4" fmla="*/ 282 w 1142"/>
              <a:gd name="T5" fmla="*/ 1318 h 1318"/>
              <a:gd name="T6" fmla="*/ 1142 w 1142"/>
              <a:gd name="T7" fmla="*/ 0 h 1318"/>
              <a:gd name="T8" fmla="*/ 860 w 1142"/>
              <a:gd name="T9" fmla="*/ 0 h 13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42" h="1318">
                <a:moveTo>
                  <a:pt x="860" y="0"/>
                </a:moveTo>
                <a:lnTo>
                  <a:pt x="0" y="1318"/>
                </a:lnTo>
                <a:lnTo>
                  <a:pt x="282" y="1318"/>
                </a:lnTo>
                <a:lnTo>
                  <a:pt x="1142" y="0"/>
                </a:lnTo>
                <a:lnTo>
                  <a:pt x="860" y="0"/>
                </a:lnTo>
                <a:close/>
              </a:path>
            </a:pathLst>
          </a:custGeom>
          <a:solidFill>
            <a:srgbClr val="00538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2663" name="Freeform 202">
            <a:extLst>
              <a:ext uri="{FF2B5EF4-FFF2-40B4-BE49-F238E27FC236}">
                <a16:creationId xmlns:a16="http://schemas.microsoft.com/office/drawing/2014/main" id="{953C0F11-84ED-4A4C-88EA-5A9E79785E44}"/>
              </a:ext>
            </a:extLst>
          </p:cNvPr>
          <p:cNvSpPr>
            <a:spLocks/>
          </p:cNvSpPr>
          <p:nvPr/>
        </p:nvSpPr>
        <p:spPr bwMode="auto">
          <a:xfrm>
            <a:off x="973138" y="1139825"/>
            <a:ext cx="23425150" cy="2092325"/>
          </a:xfrm>
          <a:custGeom>
            <a:avLst/>
            <a:gdLst>
              <a:gd name="T0" fmla="*/ 860 w 14756"/>
              <a:gd name="T1" fmla="*/ 1318 h 1318"/>
              <a:gd name="T2" fmla="*/ 6579 w 14756"/>
              <a:gd name="T3" fmla="*/ 1318 h 1318"/>
              <a:gd name="T4" fmla="*/ 13896 w 14756"/>
              <a:gd name="T5" fmla="*/ 1318 h 1318"/>
              <a:gd name="T6" fmla="*/ 14756 w 14756"/>
              <a:gd name="T7" fmla="*/ 0 h 1318"/>
              <a:gd name="T8" fmla="*/ 0 w 14756"/>
              <a:gd name="T9" fmla="*/ 0 h 1318"/>
              <a:gd name="T10" fmla="*/ 860 w 14756"/>
              <a:gd name="T11" fmla="*/ 1318 h 13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4756" h="1318">
                <a:moveTo>
                  <a:pt x="860" y="1318"/>
                </a:moveTo>
                <a:lnTo>
                  <a:pt x="6579" y="1318"/>
                </a:lnTo>
                <a:lnTo>
                  <a:pt x="13896" y="1318"/>
                </a:lnTo>
                <a:lnTo>
                  <a:pt x="14756" y="0"/>
                </a:lnTo>
                <a:lnTo>
                  <a:pt x="0" y="0"/>
                </a:lnTo>
                <a:lnTo>
                  <a:pt x="860" y="1318"/>
                </a:lnTo>
                <a:close/>
              </a:path>
            </a:pathLst>
          </a:custGeom>
          <a:solidFill>
            <a:srgbClr val="0688E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2664" name="Freeform 203">
            <a:extLst>
              <a:ext uri="{FF2B5EF4-FFF2-40B4-BE49-F238E27FC236}">
                <a16:creationId xmlns:a16="http://schemas.microsoft.com/office/drawing/2014/main" id="{2734E577-939B-459F-8002-49A732A913FF}"/>
              </a:ext>
            </a:extLst>
          </p:cNvPr>
          <p:cNvSpPr>
            <a:spLocks/>
          </p:cNvSpPr>
          <p:nvPr/>
        </p:nvSpPr>
        <p:spPr bwMode="auto">
          <a:xfrm>
            <a:off x="969963" y="0"/>
            <a:ext cx="3479800" cy="3232150"/>
          </a:xfrm>
          <a:custGeom>
            <a:avLst/>
            <a:gdLst>
              <a:gd name="T0" fmla="*/ 862 w 2192"/>
              <a:gd name="T1" fmla="*/ 2036 h 2036"/>
              <a:gd name="T2" fmla="*/ 0 w 2192"/>
              <a:gd name="T3" fmla="*/ 718 h 2036"/>
              <a:gd name="T4" fmla="*/ 470 w 2192"/>
              <a:gd name="T5" fmla="*/ 0 h 2036"/>
              <a:gd name="T6" fmla="*/ 2192 w 2192"/>
              <a:gd name="T7" fmla="*/ 0 h 2036"/>
              <a:gd name="T8" fmla="*/ 862 w 2192"/>
              <a:gd name="T9" fmla="*/ 2036 h 20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92" h="2036">
                <a:moveTo>
                  <a:pt x="862" y="2036"/>
                </a:moveTo>
                <a:lnTo>
                  <a:pt x="0" y="718"/>
                </a:lnTo>
                <a:lnTo>
                  <a:pt x="470" y="0"/>
                </a:lnTo>
                <a:lnTo>
                  <a:pt x="2192" y="0"/>
                </a:lnTo>
                <a:lnTo>
                  <a:pt x="862" y="2036"/>
                </a:lnTo>
                <a:close/>
              </a:path>
            </a:pathLst>
          </a:custGeom>
          <a:solidFill>
            <a:srgbClr val="00538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96" name="Rectangle 91">
            <a:extLst>
              <a:ext uri="{FF2B5EF4-FFF2-40B4-BE49-F238E27FC236}">
                <a16:creationId xmlns:a16="http://schemas.microsoft.com/office/drawing/2014/main" id="{1365E7B9-6B65-4EF9-AFEF-6EB534D339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10138" y="1218406"/>
            <a:ext cx="1522853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2600" b="1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3.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97" name="Rectangle 92">
            <a:extLst>
              <a:ext uri="{FF2B5EF4-FFF2-40B4-BE49-F238E27FC236}">
                <a16:creationId xmlns:a16="http://schemas.microsoft.com/office/drawing/2014/main" id="{C6E5C38D-BDE1-40E8-82F6-3DFB3B57B8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84937" y="1666617"/>
            <a:ext cx="12439303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8600" b="1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프로젝트 수행 절차 </a:t>
            </a:r>
            <a:r>
              <a:rPr kumimoji="0" lang="en-US" altLang="ko-KR" sz="8600" b="1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- NER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Rectangle 90">
            <a:extLst>
              <a:ext uri="{FF2B5EF4-FFF2-40B4-BE49-F238E27FC236}">
                <a16:creationId xmlns:a16="http://schemas.microsoft.com/office/drawing/2014/main" id="{6C21CCE4-AEED-496F-8C8A-63E37A66CF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91725" y="13851413"/>
            <a:ext cx="1720023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algn="ctr"/>
            <a:r>
              <a:rPr lang="en-US" altLang="ko-KR" sz="3200" b="1" dirty="0" smtClean="0">
                <a:solidFill>
                  <a:srgbClr val="00545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NER </a:t>
            </a:r>
            <a:r>
              <a:rPr lang="ko-KR" altLang="en-US" sz="3200" b="1" dirty="0" smtClean="0">
                <a:solidFill>
                  <a:srgbClr val="00545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예시</a:t>
            </a:r>
            <a:endParaRPr lang="en-US" altLang="ko-KR" sz="3200" b="1" dirty="0" smtClean="0">
              <a:solidFill>
                <a:srgbClr val="00545E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5" name="Rectangle 19">
            <a:extLst>
              <a:ext uri="{FF2B5EF4-FFF2-40B4-BE49-F238E27FC236}">
                <a16:creationId xmlns:a16="http://schemas.microsoft.com/office/drawing/2014/main" id="{518BB5C3-B3DB-4A68-9ED3-4AD0AB5E5F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50130" y="3568293"/>
            <a:ext cx="13050560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en-US" altLang="ko-KR" sz="4800" b="1">
                <a:solidFill>
                  <a:srgbClr val="666666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NER(</a:t>
            </a:r>
            <a:r>
              <a:rPr lang="ko-KR" altLang="en-US" sz="4800" b="1">
                <a:solidFill>
                  <a:srgbClr val="666666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개체명 인식</a:t>
            </a:r>
            <a:r>
              <a:rPr lang="en-US" altLang="ko-KR" sz="4800" b="1">
                <a:solidFill>
                  <a:srgbClr val="666666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, Named Entity Recognition)</a:t>
            </a:r>
          </a:p>
        </p:txBody>
      </p:sp>
      <p:sp>
        <p:nvSpPr>
          <p:cNvPr id="14" name="Rectangle 35">
            <a:extLst>
              <a:ext uri="{FF2B5EF4-FFF2-40B4-BE49-F238E27FC236}">
                <a16:creationId xmlns:a16="http://schemas.microsoft.com/office/drawing/2014/main" id="{6216620F-5036-4AB8-8A21-2448D4BEC5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5537" y="4512349"/>
            <a:ext cx="18368811" cy="1231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latinLnBrk="0"/>
            <a:r>
              <a:rPr lang="ko-KR" altLang="en-US" sz="4000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문장 내에 포함된 어떤 단어가 인물</a:t>
            </a:r>
            <a:r>
              <a:rPr lang="en-US" altLang="ko-KR" sz="4000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, </a:t>
            </a:r>
            <a:r>
              <a:rPr lang="ko-KR" altLang="en-US" sz="4000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장소</a:t>
            </a:r>
            <a:r>
              <a:rPr lang="en-US" altLang="ko-KR" sz="4000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, </a:t>
            </a:r>
            <a:r>
              <a:rPr lang="ko-KR" altLang="en-US" sz="4000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날짜 등을 의미하는 단어인지 인식하는 것</a:t>
            </a:r>
            <a:endParaRPr lang="en-US" altLang="ko-KR" sz="4000" dirty="0" smtClean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lvl="0" latinLnBrk="0"/>
            <a:r>
              <a:rPr lang="ko-KR" altLang="en-US" sz="4000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본 프로젝트에서는 음식을 </a:t>
            </a:r>
            <a:r>
              <a:rPr lang="en-US" altLang="ko-KR" sz="4000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B_FOOD</a:t>
            </a:r>
            <a:r>
              <a:rPr lang="ko-KR" altLang="en-US" sz="4000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로 분류</a:t>
            </a:r>
            <a:endParaRPr lang="en-US" altLang="ko-KR" sz="4000" dirty="0" smtClean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pic>
        <p:nvPicPr>
          <p:cNvPr id="16" name="Picture 2" descr="NER(Named Entity Recognition) on Ontonotes v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5113" y="6001817"/>
            <a:ext cx="17221200" cy="7503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87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3">
            <a:extLst>
              <a:ext uri="{FF2B5EF4-FFF2-40B4-BE49-F238E27FC236}">
                <a16:creationId xmlns:a16="http://schemas.microsoft.com/office/drawing/2014/main" id="{371B3076-39A0-431D-877D-6C19749186F6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1588" y="0"/>
            <a:ext cx="26225500" cy="14666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9688" name="Rectangle 6">
            <a:extLst>
              <a:ext uri="{FF2B5EF4-FFF2-40B4-BE49-F238E27FC236}">
                <a16:creationId xmlns:a16="http://schemas.microsoft.com/office/drawing/2014/main" id="{EF708591-7951-4DC2-BE99-C9823EA73C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88" y="0"/>
            <a:ext cx="26225500" cy="14666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9690" name="Freeform 8">
            <a:extLst>
              <a:ext uri="{FF2B5EF4-FFF2-40B4-BE49-F238E27FC236}">
                <a16:creationId xmlns:a16="http://schemas.microsoft.com/office/drawing/2014/main" id="{402D3497-CADB-4F46-ACF4-79E8F34571A5}"/>
              </a:ext>
            </a:extLst>
          </p:cNvPr>
          <p:cNvSpPr>
            <a:spLocks/>
          </p:cNvSpPr>
          <p:nvPr/>
        </p:nvSpPr>
        <p:spPr bwMode="auto">
          <a:xfrm>
            <a:off x="10096501" y="2771775"/>
            <a:ext cx="16111538" cy="11895138"/>
          </a:xfrm>
          <a:custGeom>
            <a:avLst/>
            <a:gdLst>
              <a:gd name="T0" fmla="*/ 10149 w 10149"/>
              <a:gd name="T1" fmla="*/ 0 h 7493"/>
              <a:gd name="T2" fmla="*/ 10149 w 10149"/>
              <a:gd name="T3" fmla="*/ 7493 h 7493"/>
              <a:gd name="T4" fmla="*/ 0 w 10149"/>
              <a:gd name="T5" fmla="*/ 7493 h 7493"/>
              <a:gd name="T6" fmla="*/ 10149 w 10149"/>
              <a:gd name="T7" fmla="*/ 0 h 74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149" h="7493">
                <a:moveTo>
                  <a:pt x="10149" y="0"/>
                </a:moveTo>
                <a:lnTo>
                  <a:pt x="10149" y="7493"/>
                </a:lnTo>
                <a:lnTo>
                  <a:pt x="0" y="7493"/>
                </a:lnTo>
                <a:lnTo>
                  <a:pt x="10149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2662" name="Freeform 201">
            <a:extLst>
              <a:ext uri="{FF2B5EF4-FFF2-40B4-BE49-F238E27FC236}">
                <a16:creationId xmlns:a16="http://schemas.microsoft.com/office/drawing/2014/main" id="{5A5A735D-B20D-4C44-9815-B5E5CF27FA33}"/>
              </a:ext>
            </a:extLst>
          </p:cNvPr>
          <p:cNvSpPr>
            <a:spLocks/>
          </p:cNvSpPr>
          <p:nvPr/>
        </p:nvSpPr>
        <p:spPr bwMode="auto">
          <a:xfrm>
            <a:off x="23493413" y="1139825"/>
            <a:ext cx="1812925" cy="2092325"/>
          </a:xfrm>
          <a:custGeom>
            <a:avLst/>
            <a:gdLst>
              <a:gd name="T0" fmla="*/ 860 w 1142"/>
              <a:gd name="T1" fmla="*/ 0 h 1318"/>
              <a:gd name="T2" fmla="*/ 0 w 1142"/>
              <a:gd name="T3" fmla="*/ 1318 h 1318"/>
              <a:gd name="T4" fmla="*/ 282 w 1142"/>
              <a:gd name="T5" fmla="*/ 1318 h 1318"/>
              <a:gd name="T6" fmla="*/ 1142 w 1142"/>
              <a:gd name="T7" fmla="*/ 0 h 1318"/>
              <a:gd name="T8" fmla="*/ 860 w 1142"/>
              <a:gd name="T9" fmla="*/ 0 h 13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42" h="1318">
                <a:moveTo>
                  <a:pt x="860" y="0"/>
                </a:moveTo>
                <a:lnTo>
                  <a:pt x="0" y="1318"/>
                </a:lnTo>
                <a:lnTo>
                  <a:pt x="282" y="1318"/>
                </a:lnTo>
                <a:lnTo>
                  <a:pt x="1142" y="0"/>
                </a:lnTo>
                <a:lnTo>
                  <a:pt x="860" y="0"/>
                </a:lnTo>
                <a:close/>
              </a:path>
            </a:pathLst>
          </a:custGeom>
          <a:solidFill>
            <a:srgbClr val="00538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2663" name="Freeform 202">
            <a:extLst>
              <a:ext uri="{FF2B5EF4-FFF2-40B4-BE49-F238E27FC236}">
                <a16:creationId xmlns:a16="http://schemas.microsoft.com/office/drawing/2014/main" id="{953C0F11-84ED-4A4C-88EA-5A9E79785E44}"/>
              </a:ext>
            </a:extLst>
          </p:cNvPr>
          <p:cNvSpPr>
            <a:spLocks/>
          </p:cNvSpPr>
          <p:nvPr/>
        </p:nvSpPr>
        <p:spPr bwMode="auto">
          <a:xfrm>
            <a:off x="973138" y="1139825"/>
            <a:ext cx="23425150" cy="2092325"/>
          </a:xfrm>
          <a:custGeom>
            <a:avLst/>
            <a:gdLst>
              <a:gd name="T0" fmla="*/ 860 w 14756"/>
              <a:gd name="T1" fmla="*/ 1318 h 1318"/>
              <a:gd name="T2" fmla="*/ 6579 w 14756"/>
              <a:gd name="T3" fmla="*/ 1318 h 1318"/>
              <a:gd name="T4" fmla="*/ 13896 w 14756"/>
              <a:gd name="T5" fmla="*/ 1318 h 1318"/>
              <a:gd name="T6" fmla="*/ 14756 w 14756"/>
              <a:gd name="T7" fmla="*/ 0 h 1318"/>
              <a:gd name="T8" fmla="*/ 0 w 14756"/>
              <a:gd name="T9" fmla="*/ 0 h 1318"/>
              <a:gd name="T10" fmla="*/ 860 w 14756"/>
              <a:gd name="T11" fmla="*/ 1318 h 13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4756" h="1318">
                <a:moveTo>
                  <a:pt x="860" y="1318"/>
                </a:moveTo>
                <a:lnTo>
                  <a:pt x="6579" y="1318"/>
                </a:lnTo>
                <a:lnTo>
                  <a:pt x="13896" y="1318"/>
                </a:lnTo>
                <a:lnTo>
                  <a:pt x="14756" y="0"/>
                </a:lnTo>
                <a:lnTo>
                  <a:pt x="0" y="0"/>
                </a:lnTo>
                <a:lnTo>
                  <a:pt x="860" y="1318"/>
                </a:lnTo>
                <a:close/>
              </a:path>
            </a:pathLst>
          </a:custGeom>
          <a:solidFill>
            <a:srgbClr val="0688E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2664" name="Freeform 203">
            <a:extLst>
              <a:ext uri="{FF2B5EF4-FFF2-40B4-BE49-F238E27FC236}">
                <a16:creationId xmlns:a16="http://schemas.microsoft.com/office/drawing/2014/main" id="{2734E577-939B-459F-8002-49A732A913FF}"/>
              </a:ext>
            </a:extLst>
          </p:cNvPr>
          <p:cNvSpPr>
            <a:spLocks/>
          </p:cNvSpPr>
          <p:nvPr/>
        </p:nvSpPr>
        <p:spPr bwMode="auto">
          <a:xfrm>
            <a:off x="969963" y="0"/>
            <a:ext cx="3479800" cy="3232150"/>
          </a:xfrm>
          <a:custGeom>
            <a:avLst/>
            <a:gdLst>
              <a:gd name="T0" fmla="*/ 862 w 2192"/>
              <a:gd name="T1" fmla="*/ 2036 h 2036"/>
              <a:gd name="T2" fmla="*/ 0 w 2192"/>
              <a:gd name="T3" fmla="*/ 718 h 2036"/>
              <a:gd name="T4" fmla="*/ 470 w 2192"/>
              <a:gd name="T5" fmla="*/ 0 h 2036"/>
              <a:gd name="T6" fmla="*/ 2192 w 2192"/>
              <a:gd name="T7" fmla="*/ 0 h 2036"/>
              <a:gd name="T8" fmla="*/ 862 w 2192"/>
              <a:gd name="T9" fmla="*/ 2036 h 20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92" h="2036">
                <a:moveTo>
                  <a:pt x="862" y="2036"/>
                </a:moveTo>
                <a:lnTo>
                  <a:pt x="0" y="718"/>
                </a:lnTo>
                <a:lnTo>
                  <a:pt x="470" y="0"/>
                </a:lnTo>
                <a:lnTo>
                  <a:pt x="2192" y="0"/>
                </a:lnTo>
                <a:lnTo>
                  <a:pt x="862" y="2036"/>
                </a:lnTo>
                <a:close/>
              </a:path>
            </a:pathLst>
          </a:custGeom>
          <a:solidFill>
            <a:srgbClr val="00538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96" name="Rectangle 91">
            <a:extLst>
              <a:ext uri="{FF2B5EF4-FFF2-40B4-BE49-F238E27FC236}">
                <a16:creationId xmlns:a16="http://schemas.microsoft.com/office/drawing/2014/main" id="{1365E7B9-6B65-4EF9-AFEF-6EB534D339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10138" y="1218406"/>
            <a:ext cx="1522853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2600" b="1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3.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97" name="Rectangle 92">
            <a:extLst>
              <a:ext uri="{FF2B5EF4-FFF2-40B4-BE49-F238E27FC236}">
                <a16:creationId xmlns:a16="http://schemas.microsoft.com/office/drawing/2014/main" id="{C6E5C38D-BDE1-40E8-82F6-3DFB3B57B8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84937" y="1666617"/>
            <a:ext cx="14850219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8600" b="1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프로젝트 수행 절차 </a:t>
            </a:r>
            <a:r>
              <a:rPr kumimoji="0" lang="en-US" altLang="ko-KR" sz="8600" b="1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– Bi-LSTM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Rectangle 90">
            <a:extLst>
              <a:ext uri="{FF2B5EF4-FFF2-40B4-BE49-F238E27FC236}">
                <a16:creationId xmlns:a16="http://schemas.microsoft.com/office/drawing/2014/main" id="{6C21CCE4-AEED-496F-8C8A-63E37A66CF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59877" y="13851413"/>
            <a:ext cx="2583721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algn="ctr"/>
            <a:r>
              <a:rPr lang="en-US" altLang="ko-KR" sz="3200" b="1" dirty="0" smtClean="0">
                <a:solidFill>
                  <a:srgbClr val="00545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Bi-LSTM </a:t>
            </a:r>
            <a:r>
              <a:rPr lang="ko-KR" altLang="en-US" sz="3200" b="1" dirty="0" smtClean="0">
                <a:solidFill>
                  <a:srgbClr val="00545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예시</a:t>
            </a:r>
            <a:endParaRPr lang="en-US" altLang="ko-KR" sz="3200" b="1" dirty="0" smtClean="0">
              <a:solidFill>
                <a:srgbClr val="00545E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5" name="Rectangle 19">
            <a:extLst>
              <a:ext uri="{FF2B5EF4-FFF2-40B4-BE49-F238E27FC236}">
                <a16:creationId xmlns:a16="http://schemas.microsoft.com/office/drawing/2014/main" id="{518BB5C3-B3DB-4A68-9ED3-4AD0AB5E5F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50130" y="3568293"/>
            <a:ext cx="6609886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en-US" altLang="ko-KR" sz="4800" b="1">
                <a:solidFill>
                  <a:srgbClr val="666666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Bi-LSTM(</a:t>
            </a:r>
            <a:r>
              <a:rPr lang="ko-KR" altLang="en-US" sz="4800" b="1">
                <a:solidFill>
                  <a:srgbClr val="666666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양방향 </a:t>
            </a:r>
            <a:r>
              <a:rPr lang="en-US" altLang="ko-KR" sz="4800" b="1">
                <a:solidFill>
                  <a:srgbClr val="666666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LSTM)</a:t>
            </a:r>
            <a:endParaRPr lang="en-US" altLang="ko-KR" sz="4800" b="1" dirty="0">
              <a:solidFill>
                <a:srgbClr val="666666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14" name="Rectangle 35">
            <a:extLst>
              <a:ext uri="{FF2B5EF4-FFF2-40B4-BE49-F238E27FC236}">
                <a16:creationId xmlns:a16="http://schemas.microsoft.com/office/drawing/2014/main" id="{6216620F-5036-4AB8-8A21-2448D4BEC5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60737" y="4512349"/>
            <a:ext cx="16372687" cy="1231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latinLnBrk="0"/>
            <a:r>
              <a:rPr lang="ko-KR" altLang="en-US" sz="4000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기존 </a:t>
            </a:r>
            <a:r>
              <a:rPr lang="en-US" altLang="ko-KR" sz="4000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LSTM </a:t>
            </a:r>
            <a:r>
              <a:rPr lang="ko-KR" altLang="en-US" sz="4000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계층을 하나 더 추가해 양방향에서 문장의 패턴을 분석 가능</a:t>
            </a:r>
            <a:endParaRPr lang="en-US" altLang="ko-KR" sz="4000" dirty="0" smtClean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lvl="0" latinLnBrk="0"/>
            <a:r>
              <a:rPr lang="ko-KR" altLang="en-US" sz="4000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본 프로젝트에서는 </a:t>
            </a:r>
            <a:r>
              <a:rPr lang="ko-KR" altLang="en-US" sz="4000" dirty="0" err="1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케라스에서</a:t>
            </a:r>
            <a:r>
              <a:rPr lang="ko-KR" altLang="en-US" sz="4000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양방향 </a:t>
            </a:r>
            <a:r>
              <a:rPr lang="en-US" altLang="ko-KR" sz="4000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LSTM</a:t>
            </a:r>
            <a:r>
              <a:rPr lang="ko-KR" altLang="en-US" sz="4000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을 함수 형태로 호출하여 사용</a:t>
            </a:r>
            <a:endParaRPr lang="en-US" altLang="ko-KR" sz="4000" dirty="0" smtClean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pic>
        <p:nvPicPr>
          <p:cNvPr id="16" name="Picture 2" descr="12-02 양방향 LSTM과 CRF(Bidirectional LSTM + CRF) - 딥 러닝을 이용한 자연어 처리 입문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6244" y="6103645"/>
            <a:ext cx="9810985" cy="7347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9895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Speech Recognition in Python using CMU Sphinx | FYP Solution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076" b="27224"/>
          <a:stretch/>
        </p:blipFill>
        <p:spPr bwMode="auto">
          <a:xfrm>
            <a:off x="1571976" y="6921502"/>
            <a:ext cx="14619963" cy="3563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Rectangle 90">
            <a:extLst>
              <a:ext uri="{FF2B5EF4-FFF2-40B4-BE49-F238E27FC236}">
                <a16:creationId xmlns:a16="http://schemas.microsoft.com/office/drawing/2014/main" id="{6C21CCE4-AEED-496F-8C8A-63E37A66CF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44983" y="10633299"/>
            <a:ext cx="3965381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3200" b="1" dirty="0" smtClean="0">
                <a:solidFill>
                  <a:srgbClr val="00545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Speech Recognition</a:t>
            </a:r>
            <a:endParaRPr kumimoji="0" lang="ko-KR" altLang="ko-KR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AutoShape 3">
            <a:extLst>
              <a:ext uri="{FF2B5EF4-FFF2-40B4-BE49-F238E27FC236}">
                <a16:creationId xmlns:a16="http://schemas.microsoft.com/office/drawing/2014/main" id="{371B3076-39A0-431D-877D-6C19749186F6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1588" y="0"/>
            <a:ext cx="26225500" cy="14666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9688" name="Rectangle 6">
            <a:extLst>
              <a:ext uri="{FF2B5EF4-FFF2-40B4-BE49-F238E27FC236}">
                <a16:creationId xmlns:a16="http://schemas.microsoft.com/office/drawing/2014/main" id="{EF708591-7951-4DC2-BE99-C9823EA73C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88" y="0"/>
            <a:ext cx="26225500" cy="14666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9690" name="Freeform 8">
            <a:extLst>
              <a:ext uri="{FF2B5EF4-FFF2-40B4-BE49-F238E27FC236}">
                <a16:creationId xmlns:a16="http://schemas.microsoft.com/office/drawing/2014/main" id="{402D3497-CADB-4F46-ACF4-79E8F34571A5}"/>
              </a:ext>
            </a:extLst>
          </p:cNvPr>
          <p:cNvSpPr>
            <a:spLocks/>
          </p:cNvSpPr>
          <p:nvPr/>
        </p:nvSpPr>
        <p:spPr bwMode="auto">
          <a:xfrm>
            <a:off x="10096501" y="2771775"/>
            <a:ext cx="16111538" cy="11895138"/>
          </a:xfrm>
          <a:custGeom>
            <a:avLst/>
            <a:gdLst>
              <a:gd name="T0" fmla="*/ 10149 w 10149"/>
              <a:gd name="T1" fmla="*/ 0 h 7493"/>
              <a:gd name="T2" fmla="*/ 10149 w 10149"/>
              <a:gd name="T3" fmla="*/ 7493 h 7493"/>
              <a:gd name="T4" fmla="*/ 0 w 10149"/>
              <a:gd name="T5" fmla="*/ 7493 h 7493"/>
              <a:gd name="T6" fmla="*/ 10149 w 10149"/>
              <a:gd name="T7" fmla="*/ 0 h 74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149" h="7493">
                <a:moveTo>
                  <a:pt x="10149" y="0"/>
                </a:moveTo>
                <a:lnTo>
                  <a:pt x="10149" y="7493"/>
                </a:lnTo>
                <a:lnTo>
                  <a:pt x="0" y="7493"/>
                </a:lnTo>
                <a:lnTo>
                  <a:pt x="10149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2662" name="Freeform 201">
            <a:extLst>
              <a:ext uri="{FF2B5EF4-FFF2-40B4-BE49-F238E27FC236}">
                <a16:creationId xmlns:a16="http://schemas.microsoft.com/office/drawing/2014/main" id="{5A5A735D-B20D-4C44-9815-B5E5CF27FA33}"/>
              </a:ext>
            </a:extLst>
          </p:cNvPr>
          <p:cNvSpPr>
            <a:spLocks/>
          </p:cNvSpPr>
          <p:nvPr/>
        </p:nvSpPr>
        <p:spPr bwMode="auto">
          <a:xfrm>
            <a:off x="23493413" y="1139825"/>
            <a:ext cx="1812925" cy="2092325"/>
          </a:xfrm>
          <a:custGeom>
            <a:avLst/>
            <a:gdLst>
              <a:gd name="T0" fmla="*/ 860 w 1142"/>
              <a:gd name="T1" fmla="*/ 0 h 1318"/>
              <a:gd name="T2" fmla="*/ 0 w 1142"/>
              <a:gd name="T3" fmla="*/ 1318 h 1318"/>
              <a:gd name="T4" fmla="*/ 282 w 1142"/>
              <a:gd name="T5" fmla="*/ 1318 h 1318"/>
              <a:gd name="T6" fmla="*/ 1142 w 1142"/>
              <a:gd name="T7" fmla="*/ 0 h 1318"/>
              <a:gd name="T8" fmla="*/ 860 w 1142"/>
              <a:gd name="T9" fmla="*/ 0 h 13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42" h="1318">
                <a:moveTo>
                  <a:pt x="860" y="0"/>
                </a:moveTo>
                <a:lnTo>
                  <a:pt x="0" y="1318"/>
                </a:lnTo>
                <a:lnTo>
                  <a:pt x="282" y="1318"/>
                </a:lnTo>
                <a:lnTo>
                  <a:pt x="1142" y="0"/>
                </a:lnTo>
                <a:lnTo>
                  <a:pt x="860" y="0"/>
                </a:lnTo>
                <a:close/>
              </a:path>
            </a:pathLst>
          </a:custGeom>
          <a:solidFill>
            <a:srgbClr val="00538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2663" name="Freeform 202">
            <a:extLst>
              <a:ext uri="{FF2B5EF4-FFF2-40B4-BE49-F238E27FC236}">
                <a16:creationId xmlns:a16="http://schemas.microsoft.com/office/drawing/2014/main" id="{953C0F11-84ED-4A4C-88EA-5A9E79785E44}"/>
              </a:ext>
            </a:extLst>
          </p:cNvPr>
          <p:cNvSpPr>
            <a:spLocks/>
          </p:cNvSpPr>
          <p:nvPr/>
        </p:nvSpPr>
        <p:spPr bwMode="auto">
          <a:xfrm>
            <a:off x="973138" y="1139825"/>
            <a:ext cx="23425150" cy="2092325"/>
          </a:xfrm>
          <a:custGeom>
            <a:avLst/>
            <a:gdLst>
              <a:gd name="T0" fmla="*/ 860 w 14756"/>
              <a:gd name="T1" fmla="*/ 1318 h 1318"/>
              <a:gd name="T2" fmla="*/ 6579 w 14756"/>
              <a:gd name="T3" fmla="*/ 1318 h 1318"/>
              <a:gd name="T4" fmla="*/ 13896 w 14756"/>
              <a:gd name="T5" fmla="*/ 1318 h 1318"/>
              <a:gd name="T6" fmla="*/ 14756 w 14756"/>
              <a:gd name="T7" fmla="*/ 0 h 1318"/>
              <a:gd name="T8" fmla="*/ 0 w 14756"/>
              <a:gd name="T9" fmla="*/ 0 h 1318"/>
              <a:gd name="T10" fmla="*/ 860 w 14756"/>
              <a:gd name="T11" fmla="*/ 1318 h 13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4756" h="1318">
                <a:moveTo>
                  <a:pt x="860" y="1318"/>
                </a:moveTo>
                <a:lnTo>
                  <a:pt x="6579" y="1318"/>
                </a:lnTo>
                <a:lnTo>
                  <a:pt x="13896" y="1318"/>
                </a:lnTo>
                <a:lnTo>
                  <a:pt x="14756" y="0"/>
                </a:lnTo>
                <a:lnTo>
                  <a:pt x="0" y="0"/>
                </a:lnTo>
                <a:lnTo>
                  <a:pt x="860" y="1318"/>
                </a:lnTo>
                <a:close/>
              </a:path>
            </a:pathLst>
          </a:custGeom>
          <a:solidFill>
            <a:srgbClr val="0688E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2664" name="Freeform 203">
            <a:extLst>
              <a:ext uri="{FF2B5EF4-FFF2-40B4-BE49-F238E27FC236}">
                <a16:creationId xmlns:a16="http://schemas.microsoft.com/office/drawing/2014/main" id="{2734E577-939B-459F-8002-49A732A913FF}"/>
              </a:ext>
            </a:extLst>
          </p:cNvPr>
          <p:cNvSpPr>
            <a:spLocks/>
          </p:cNvSpPr>
          <p:nvPr/>
        </p:nvSpPr>
        <p:spPr bwMode="auto">
          <a:xfrm>
            <a:off x="969963" y="0"/>
            <a:ext cx="3479800" cy="3232150"/>
          </a:xfrm>
          <a:custGeom>
            <a:avLst/>
            <a:gdLst>
              <a:gd name="T0" fmla="*/ 862 w 2192"/>
              <a:gd name="T1" fmla="*/ 2036 h 2036"/>
              <a:gd name="T2" fmla="*/ 0 w 2192"/>
              <a:gd name="T3" fmla="*/ 718 h 2036"/>
              <a:gd name="T4" fmla="*/ 470 w 2192"/>
              <a:gd name="T5" fmla="*/ 0 h 2036"/>
              <a:gd name="T6" fmla="*/ 2192 w 2192"/>
              <a:gd name="T7" fmla="*/ 0 h 2036"/>
              <a:gd name="T8" fmla="*/ 862 w 2192"/>
              <a:gd name="T9" fmla="*/ 2036 h 20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92" h="2036">
                <a:moveTo>
                  <a:pt x="862" y="2036"/>
                </a:moveTo>
                <a:lnTo>
                  <a:pt x="0" y="718"/>
                </a:lnTo>
                <a:lnTo>
                  <a:pt x="470" y="0"/>
                </a:lnTo>
                <a:lnTo>
                  <a:pt x="2192" y="0"/>
                </a:lnTo>
                <a:lnTo>
                  <a:pt x="862" y="2036"/>
                </a:lnTo>
                <a:close/>
              </a:path>
            </a:pathLst>
          </a:custGeom>
          <a:solidFill>
            <a:srgbClr val="00538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96" name="Rectangle 91">
            <a:extLst>
              <a:ext uri="{FF2B5EF4-FFF2-40B4-BE49-F238E27FC236}">
                <a16:creationId xmlns:a16="http://schemas.microsoft.com/office/drawing/2014/main" id="{1365E7B9-6B65-4EF9-AFEF-6EB534D339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10138" y="1218406"/>
            <a:ext cx="1522853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2600" b="1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3.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97" name="Rectangle 92">
            <a:extLst>
              <a:ext uri="{FF2B5EF4-FFF2-40B4-BE49-F238E27FC236}">
                <a16:creationId xmlns:a16="http://schemas.microsoft.com/office/drawing/2014/main" id="{C6E5C38D-BDE1-40E8-82F6-3DFB3B57B8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84937" y="1666617"/>
            <a:ext cx="11724363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8600" b="1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프로젝트 수행 절차 </a:t>
            </a:r>
            <a:r>
              <a:rPr kumimoji="0" lang="en-US" altLang="ko-KR" sz="8600" b="1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- SR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7" name="Rectangle 90">
            <a:extLst>
              <a:ext uri="{FF2B5EF4-FFF2-40B4-BE49-F238E27FC236}">
                <a16:creationId xmlns:a16="http://schemas.microsoft.com/office/drawing/2014/main" id="{6C21CCE4-AEED-496F-8C8A-63E37A66CF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138916" y="12584407"/>
            <a:ext cx="2361224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3200" b="1" dirty="0" smtClean="0">
                <a:solidFill>
                  <a:srgbClr val="00545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SR </a:t>
            </a:r>
            <a:r>
              <a:rPr lang="ko-KR" altLang="en-US" sz="3200" b="1" dirty="0" smtClean="0">
                <a:solidFill>
                  <a:srgbClr val="00545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활용 코드</a:t>
            </a:r>
            <a:endParaRPr kumimoji="0" lang="ko-KR" altLang="ko-KR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Rectangle 19">
            <a:extLst>
              <a:ext uri="{FF2B5EF4-FFF2-40B4-BE49-F238E27FC236}">
                <a16:creationId xmlns:a16="http://schemas.microsoft.com/office/drawing/2014/main" id="{518BB5C3-B3DB-4A68-9ED3-4AD0AB5E5F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50130" y="3568293"/>
            <a:ext cx="18386444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en-US" altLang="ko-KR" sz="4800" b="1" dirty="0" smtClean="0">
                <a:solidFill>
                  <a:srgbClr val="666666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SR(Speech Recognition) </a:t>
            </a:r>
          </a:p>
          <a:p>
            <a:pPr lvl="0"/>
            <a:r>
              <a:rPr lang="en-US" altLang="ko-KR" sz="4800" b="1" dirty="0" smtClean="0">
                <a:solidFill>
                  <a:srgbClr val="666666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: </a:t>
            </a:r>
            <a:r>
              <a:rPr lang="ko-KR" altLang="en-US" sz="4800" b="1" dirty="0" smtClean="0">
                <a:solidFill>
                  <a:srgbClr val="666666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마이크를 통해 음성을 인식 후 텍스트로 변환하는 </a:t>
            </a:r>
            <a:r>
              <a:rPr lang="ko-KR" altLang="en-US" sz="4800" b="1" dirty="0" err="1" smtClean="0">
                <a:solidFill>
                  <a:srgbClr val="666666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파이썬</a:t>
            </a:r>
            <a:r>
              <a:rPr lang="ko-KR" altLang="en-US" sz="4800" b="1" dirty="0" smtClean="0">
                <a:solidFill>
                  <a:srgbClr val="666666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라이브러리</a:t>
            </a:r>
            <a:endParaRPr kumimoji="0" lang="ko-KR" altLang="ko-KR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83550" y="5381764"/>
            <a:ext cx="11791331" cy="6877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693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90">
            <a:extLst>
              <a:ext uri="{FF2B5EF4-FFF2-40B4-BE49-F238E27FC236}">
                <a16:creationId xmlns:a16="http://schemas.microsoft.com/office/drawing/2014/main" id="{6C21CCE4-AEED-496F-8C8A-63E37A66CF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44085" y="12715240"/>
            <a:ext cx="12594025" cy="98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algn="ctr"/>
            <a:r>
              <a:rPr lang="ko-KR" altLang="en-US" sz="3200" b="1" dirty="0" smtClean="0">
                <a:solidFill>
                  <a:srgbClr val="00545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식품의약품안전처 공공데이터활용</a:t>
            </a:r>
            <a:r>
              <a:rPr lang="en-US" altLang="ko-KR" sz="3200" b="1" dirty="0">
                <a:solidFill>
                  <a:srgbClr val="00545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ko-KR" altLang="en-US" sz="3200" b="1" dirty="0" err="1" smtClean="0">
                <a:solidFill>
                  <a:srgbClr val="00545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조리식품의</a:t>
            </a:r>
            <a:r>
              <a:rPr lang="ko-KR" altLang="en-US" sz="3200" b="1" dirty="0" smtClean="0">
                <a:solidFill>
                  <a:srgbClr val="00545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레시피 </a:t>
            </a:r>
            <a:r>
              <a:rPr lang="en-US" altLang="ko-KR" sz="3200" b="1" dirty="0" smtClean="0">
                <a:solidFill>
                  <a:srgbClr val="00545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DB</a:t>
            </a:r>
          </a:p>
          <a:p>
            <a:pPr lvl="0" algn="ctr"/>
            <a:r>
              <a:rPr kumimoji="0" lang="en-US" altLang="ko-KR" sz="3200" b="1" i="0" u="none" strike="noStrike" cap="none" normalizeH="0" baseline="0" dirty="0" smtClean="0">
                <a:ln>
                  <a:noFill/>
                </a:ln>
                <a:solidFill>
                  <a:srgbClr val="00545E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</a:t>
            </a:r>
            <a:r>
              <a:rPr lang="en-US" altLang="ko-KR" sz="3200" b="1" dirty="0">
                <a:solidFill>
                  <a:srgbClr val="00545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https://www.foodsafetykorea.go.kr/api/datasetAllSearch.do)</a:t>
            </a:r>
            <a:endParaRPr kumimoji="0" lang="ko-KR" altLang="ko-KR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AutoShape 3">
            <a:extLst>
              <a:ext uri="{FF2B5EF4-FFF2-40B4-BE49-F238E27FC236}">
                <a16:creationId xmlns:a16="http://schemas.microsoft.com/office/drawing/2014/main" id="{371B3076-39A0-431D-877D-6C19749186F6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1588" y="0"/>
            <a:ext cx="26225500" cy="14666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9688" name="Rectangle 6">
            <a:extLst>
              <a:ext uri="{FF2B5EF4-FFF2-40B4-BE49-F238E27FC236}">
                <a16:creationId xmlns:a16="http://schemas.microsoft.com/office/drawing/2014/main" id="{EF708591-7951-4DC2-BE99-C9823EA73C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88" y="0"/>
            <a:ext cx="26225500" cy="14666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9690" name="Freeform 8">
            <a:extLst>
              <a:ext uri="{FF2B5EF4-FFF2-40B4-BE49-F238E27FC236}">
                <a16:creationId xmlns:a16="http://schemas.microsoft.com/office/drawing/2014/main" id="{402D3497-CADB-4F46-ACF4-79E8F34571A5}"/>
              </a:ext>
            </a:extLst>
          </p:cNvPr>
          <p:cNvSpPr>
            <a:spLocks/>
          </p:cNvSpPr>
          <p:nvPr/>
        </p:nvSpPr>
        <p:spPr bwMode="auto">
          <a:xfrm>
            <a:off x="10096501" y="2771775"/>
            <a:ext cx="16111538" cy="11895138"/>
          </a:xfrm>
          <a:custGeom>
            <a:avLst/>
            <a:gdLst>
              <a:gd name="T0" fmla="*/ 10149 w 10149"/>
              <a:gd name="T1" fmla="*/ 0 h 7493"/>
              <a:gd name="T2" fmla="*/ 10149 w 10149"/>
              <a:gd name="T3" fmla="*/ 7493 h 7493"/>
              <a:gd name="T4" fmla="*/ 0 w 10149"/>
              <a:gd name="T5" fmla="*/ 7493 h 7493"/>
              <a:gd name="T6" fmla="*/ 10149 w 10149"/>
              <a:gd name="T7" fmla="*/ 0 h 74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149" h="7493">
                <a:moveTo>
                  <a:pt x="10149" y="0"/>
                </a:moveTo>
                <a:lnTo>
                  <a:pt x="10149" y="7493"/>
                </a:lnTo>
                <a:lnTo>
                  <a:pt x="0" y="7493"/>
                </a:lnTo>
                <a:lnTo>
                  <a:pt x="10149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2662" name="Freeform 201">
            <a:extLst>
              <a:ext uri="{FF2B5EF4-FFF2-40B4-BE49-F238E27FC236}">
                <a16:creationId xmlns:a16="http://schemas.microsoft.com/office/drawing/2014/main" id="{5A5A735D-B20D-4C44-9815-B5E5CF27FA33}"/>
              </a:ext>
            </a:extLst>
          </p:cNvPr>
          <p:cNvSpPr>
            <a:spLocks/>
          </p:cNvSpPr>
          <p:nvPr/>
        </p:nvSpPr>
        <p:spPr bwMode="auto">
          <a:xfrm>
            <a:off x="23493413" y="1139825"/>
            <a:ext cx="1812925" cy="2092325"/>
          </a:xfrm>
          <a:custGeom>
            <a:avLst/>
            <a:gdLst>
              <a:gd name="T0" fmla="*/ 860 w 1142"/>
              <a:gd name="T1" fmla="*/ 0 h 1318"/>
              <a:gd name="T2" fmla="*/ 0 w 1142"/>
              <a:gd name="T3" fmla="*/ 1318 h 1318"/>
              <a:gd name="T4" fmla="*/ 282 w 1142"/>
              <a:gd name="T5" fmla="*/ 1318 h 1318"/>
              <a:gd name="T6" fmla="*/ 1142 w 1142"/>
              <a:gd name="T7" fmla="*/ 0 h 1318"/>
              <a:gd name="T8" fmla="*/ 860 w 1142"/>
              <a:gd name="T9" fmla="*/ 0 h 13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42" h="1318">
                <a:moveTo>
                  <a:pt x="860" y="0"/>
                </a:moveTo>
                <a:lnTo>
                  <a:pt x="0" y="1318"/>
                </a:lnTo>
                <a:lnTo>
                  <a:pt x="282" y="1318"/>
                </a:lnTo>
                <a:lnTo>
                  <a:pt x="1142" y="0"/>
                </a:lnTo>
                <a:lnTo>
                  <a:pt x="860" y="0"/>
                </a:lnTo>
                <a:close/>
              </a:path>
            </a:pathLst>
          </a:custGeom>
          <a:solidFill>
            <a:srgbClr val="00538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2663" name="Freeform 202">
            <a:extLst>
              <a:ext uri="{FF2B5EF4-FFF2-40B4-BE49-F238E27FC236}">
                <a16:creationId xmlns:a16="http://schemas.microsoft.com/office/drawing/2014/main" id="{953C0F11-84ED-4A4C-88EA-5A9E79785E44}"/>
              </a:ext>
            </a:extLst>
          </p:cNvPr>
          <p:cNvSpPr>
            <a:spLocks/>
          </p:cNvSpPr>
          <p:nvPr/>
        </p:nvSpPr>
        <p:spPr bwMode="auto">
          <a:xfrm>
            <a:off x="973138" y="1139825"/>
            <a:ext cx="23425150" cy="2092325"/>
          </a:xfrm>
          <a:custGeom>
            <a:avLst/>
            <a:gdLst>
              <a:gd name="T0" fmla="*/ 860 w 14756"/>
              <a:gd name="T1" fmla="*/ 1318 h 1318"/>
              <a:gd name="T2" fmla="*/ 6579 w 14756"/>
              <a:gd name="T3" fmla="*/ 1318 h 1318"/>
              <a:gd name="T4" fmla="*/ 13896 w 14756"/>
              <a:gd name="T5" fmla="*/ 1318 h 1318"/>
              <a:gd name="T6" fmla="*/ 14756 w 14756"/>
              <a:gd name="T7" fmla="*/ 0 h 1318"/>
              <a:gd name="T8" fmla="*/ 0 w 14756"/>
              <a:gd name="T9" fmla="*/ 0 h 1318"/>
              <a:gd name="T10" fmla="*/ 860 w 14756"/>
              <a:gd name="T11" fmla="*/ 1318 h 13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4756" h="1318">
                <a:moveTo>
                  <a:pt x="860" y="1318"/>
                </a:moveTo>
                <a:lnTo>
                  <a:pt x="6579" y="1318"/>
                </a:lnTo>
                <a:lnTo>
                  <a:pt x="13896" y="1318"/>
                </a:lnTo>
                <a:lnTo>
                  <a:pt x="14756" y="0"/>
                </a:lnTo>
                <a:lnTo>
                  <a:pt x="0" y="0"/>
                </a:lnTo>
                <a:lnTo>
                  <a:pt x="860" y="1318"/>
                </a:lnTo>
                <a:close/>
              </a:path>
            </a:pathLst>
          </a:custGeom>
          <a:solidFill>
            <a:srgbClr val="0688E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2664" name="Freeform 203">
            <a:extLst>
              <a:ext uri="{FF2B5EF4-FFF2-40B4-BE49-F238E27FC236}">
                <a16:creationId xmlns:a16="http://schemas.microsoft.com/office/drawing/2014/main" id="{2734E577-939B-459F-8002-49A732A913FF}"/>
              </a:ext>
            </a:extLst>
          </p:cNvPr>
          <p:cNvSpPr>
            <a:spLocks/>
          </p:cNvSpPr>
          <p:nvPr/>
        </p:nvSpPr>
        <p:spPr bwMode="auto">
          <a:xfrm>
            <a:off x="969963" y="0"/>
            <a:ext cx="3479800" cy="3232150"/>
          </a:xfrm>
          <a:custGeom>
            <a:avLst/>
            <a:gdLst>
              <a:gd name="T0" fmla="*/ 862 w 2192"/>
              <a:gd name="T1" fmla="*/ 2036 h 2036"/>
              <a:gd name="T2" fmla="*/ 0 w 2192"/>
              <a:gd name="T3" fmla="*/ 718 h 2036"/>
              <a:gd name="T4" fmla="*/ 470 w 2192"/>
              <a:gd name="T5" fmla="*/ 0 h 2036"/>
              <a:gd name="T6" fmla="*/ 2192 w 2192"/>
              <a:gd name="T7" fmla="*/ 0 h 2036"/>
              <a:gd name="T8" fmla="*/ 862 w 2192"/>
              <a:gd name="T9" fmla="*/ 2036 h 20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92" h="2036">
                <a:moveTo>
                  <a:pt x="862" y="2036"/>
                </a:moveTo>
                <a:lnTo>
                  <a:pt x="0" y="718"/>
                </a:lnTo>
                <a:lnTo>
                  <a:pt x="470" y="0"/>
                </a:lnTo>
                <a:lnTo>
                  <a:pt x="2192" y="0"/>
                </a:lnTo>
                <a:lnTo>
                  <a:pt x="862" y="2036"/>
                </a:lnTo>
                <a:close/>
              </a:path>
            </a:pathLst>
          </a:custGeom>
          <a:solidFill>
            <a:srgbClr val="00538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96" name="Rectangle 91">
            <a:extLst>
              <a:ext uri="{FF2B5EF4-FFF2-40B4-BE49-F238E27FC236}">
                <a16:creationId xmlns:a16="http://schemas.microsoft.com/office/drawing/2014/main" id="{1365E7B9-6B65-4EF9-AFEF-6EB534D339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10138" y="1218406"/>
            <a:ext cx="1522853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2600" b="1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3.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97" name="Rectangle 92">
            <a:extLst>
              <a:ext uri="{FF2B5EF4-FFF2-40B4-BE49-F238E27FC236}">
                <a16:creationId xmlns:a16="http://schemas.microsoft.com/office/drawing/2014/main" id="{C6E5C38D-BDE1-40E8-82F6-3DFB3B57B8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84937" y="1666617"/>
            <a:ext cx="16551006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8600" b="1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프로젝트 수행 절차 </a:t>
            </a:r>
            <a:r>
              <a:rPr kumimoji="0" lang="en-US" altLang="ko-KR" sz="8600" b="1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– API &amp; JSON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8551" y="3675856"/>
            <a:ext cx="13370344" cy="8814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046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3">
            <a:extLst>
              <a:ext uri="{FF2B5EF4-FFF2-40B4-BE49-F238E27FC236}">
                <a16:creationId xmlns:a16="http://schemas.microsoft.com/office/drawing/2014/main" id="{371B3076-39A0-431D-877D-6C19749186F6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1588" y="0"/>
            <a:ext cx="26225500" cy="14666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9688" name="Rectangle 6">
            <a:extLst>
              <a:ext uri="{FF2B5EF4-FFF2-40B4-BE49-F238E27FC236}">
                <a16:creationId xmlns:a16="http://schemas.microsoft.com/office/drawing/2014/main" id="{EF708591-7951-4DC2-BE99-C9823EA73C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88" y="0"/>
            <a:ext cx="26225500" cy="14666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9690" name="Freeform 8">
            <a:extLst>
              <a:ext uri="{FF2B5EF4-FFF2-40B4-BE49-F238E27FC236}">
                <a16:creationId xmlns:a16="http://schemas.microsoft.com/office/drawing/2014/main" id="{402D3497-CADB-4F46-ACF4-79E8F34571A5}"/>
              </a:ext>
            </a:extLst>
          </p:cNvPr>
          <p:cNvSpPr>
            <a:spLocks/>
          </p:cNvSpPr>
          <p:nvPr/>
        </p:nvSpPr>
        <p:spPr bwMode="auto">
          <a:xfrm>
            <a:off x="10096501" y="2771775"/>
            <a:ext cx="16111538" cy="11895138"/>
          </a:xfrm>
          <a:custGeom>
            <a:avLst/>
            <a:gdLst>
              <a:gd name="T0" fmla="*/ 10149 w 10149"/>
              <a:gd name="T1" fmla="*/ 0 h 7493"/>
              <a:gd name="T2" fmla="*/ 10149 w 10149"/>
              <a:gd name="T3" fmla="*/ 7493 h 7493"/>
              <a:gd name="T4" fmla="*/ 0 w 10149"/>
              <a:gd name="T5" fmla="*/ 7493 h 7493"/>
              <a:gd name="T6" fmla="*/ 10149 w 10149"/>
              <a:gd name="T7" fmla="*/ 0 h 74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149" h="7493">
                <a:moveTo>
                  <a:pt x="10149" y="0"/>
                </a:moveTo>
                <a:lnTo>
                  <a:pt x="10149" y="7493"/>
                </a:lnTo>
                <a:lnTo>
                  <a:pt x="0" y="7493"/>
                </a:lnTo>
                <a:lnTo>
                  <a:pt x="10149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2662" name="Freeform 201">
            <a:extLst>
              <a:ext uri="{FF2B5EF4-FFF2-40B4-BE49-F238E27FC236}">
                <a16:creationId xmlns:a16="http://schemas.microsoft.com/office/drawing/2014/main" id="{5A5A735D-B20D-4C44-9815-B5E5CF27FA33}"/>
              </a:ext>
            </a:extLst>
          </p:cNvPr>
          <p:cNvSpPr>
            <a:spLocks/>
          </p:cNvSpPr>
          <p:nvPr/>
        </p:nvSpPr>
        <p:spPr bwMode="auto">
          <a:xfrm>
            <a:off x="23493413" y="1139825"/>
            <a:ext cx="1812925" cy="2092325"/>
          </a:xfrm>
          <a:custGeom>
            <a:avLst/>
            <a:gdLst>
              <a:gd name="T0" fmla="*/ 860 w 1142"/>
              <a:gd name="T1" fmla="*/ 0 h 1318"/>
              <a:gd name="T2" fmla="*/ 0 w 1142"/>
              <a:gd name="T3" fmla="*/ 1318 h 1318"/>
              <a:gd name="T4" fmla="*/ 282 w 1142"/>
              <a:gd name="T5" fmla="*/ 1318 h 1318"/>
              <a:gd name="T6" fmla="*/ 1142 w 1142"/>
              <a:gd name="T7" fmla="*/ 0 h 1318"/>
              <a:gd name="T8" fmla="*/ 860 w 1142"/>
              <a:gd name="T9" fmla="*/ 0 h 13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42" h="1318">
                <a:moveTo>
                  <a:pt x="860" y="0"/>
                </a:moveTo>
                <a:lnTo>
                  <a:pt x="0" y="1318"/>
                </a:lnTo>
                <a:lnTo>
                  <a:pt x="282" y="1318"/>
                </a:lnTo>
                <a:lnTo>
                  <a:pt x="1142" y="0"/>
                </a:lnTo>
                <a:lnTo>
                  <a:pt x="860" y="0"/>
                </a:lnTo>
                <a:close/>
              </a:path>
            </a:pathLst>
          </a:custGeom>
          <a:solidFill>
            <a:srgbClr val="00538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2663" name="Freeform 202">
            <a:extLst>
              <a:ext uri="{FF2B5EF4-FFF2-40B4-BE49-F238E27FC236}">
                <a16:creationId xmlns:a16="http://schemas.microsoft.com/office/drawing/2014/main" id="{953C0F11-84ED-4A4C-88EA-5A9E79785E44}"/>
              </a:ext>
            </a:extLst>
          </p:cNvPr>
          <p:cNvSpPr>
            <a:spLocks/>
          </p:cNvSpPr>
          <p:nvPr/>
        </p:nvSpPr>
        <p:spPr bwMode="auto">
          <a:xfrm>
            <a:off x="973138" y="1139825"/>
            <a:ext cx="23425150" cy="2092325"/>
          </a:xfrm>
          <a:custGeom>
            <a:avLst/>
            <a:gdLst>
              <a:gd name="T0" fmla="*/ 860 w 14756"/>
              <a:gd name="T1" fmla="*/ 1318 h 1318"/>
              <a:gd name="T2" fmla="*/ 6579 w 14756"/>
              <a:gd name="T3" fmla="*/ 1318 h 1318"/>
              <a:gd name="T4" fmla="*/ 13896 w 14756"/>
              <a:gd name="T5" fmla="*/ 1318 h 1318"/>
              <a:gd name="T6" fmla="*/ 14756 w 14756"/>
              <a:gd name="T7" fmla="*/ 0 h 1318"/>
              <a:gd name="T8" fmla="*/ 0 w 14756"/>
              <a:gd name="T9" fmla="*/ 0 h 1318"/>
              <a:gd name="T10" fmla="*/ 860 w 14756"/>
              <a:gd name="T11" fmla="*/ 1318 h 13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4756" h="1318">
                <a:moveTo>
                  <a:pt x="860" y="1318"/>
                </a:moveTo>
                <a:lnTo>
                  <a:pt x="6579" y="1318"/>
                </a:lnTo>
                <a:lnTo>
                  <a:pt x="13896" y="1318"/>
                </a:lnTo>
                <a:lnTo>
                  <a:pt x="14756" y="0"/>
                </a:lnTo>
                <a:lnTo>
                  <a:pt x="0" y="0"/>
                </a:lnTo>
                <a:lnTo>
                  <a:pt x="860" y="1318"/>
                </a:lnTo>
                <a:close/>
              </a:path>
            </a:pathLst>
          </a:custGeom>
          <a:solidFill>
            <a:srgbClr val="0688E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2664" name="Freeform 203">
            <a:extLst>
              <a:ext uri="{FF2B5EF4-FFF2-40B4-BE49-F238E27FC236}">
                <a16:creationId xmlns:a16="http://schemas.microsoft.com/office/drawing/2014/main" id="{2734E577-939B-459F-8002-49A732A913FF}"/>
              </a:ext>
            </a:extLst>
          </p:cNvPr>
          <p:cNvSpPr>
            <a:spLocks/>
          </p:cNvSpPr>
          <p:nvPr/>
        </p:nvSpPr>
        <p:spPr bwMode="auto">
          <a:xfrm>
            <a:off x="969963" y="0"/>
            <a:ext cx="3479800" cy="3232150"/>
          </a:xfrm>
          <a:custGeom>
            <a:avLst/>
            <a:gdLst>
              <a:gd name="T0" fmla="*/ 862 w 2192"/>
              <a:gd name="T1" fmla="*/ 2036 h 2036"/>
              <a:gd name="T2" fmla="*/ 0 w 2192"/>
              <a:gd name="T3" fmla="*/ 718 h 2036"/>
              <a:gd name="T4" fmla="*/ 470 w 2192"/>
              <a:gd name="T5" fmla="*/ 0 h 2036"/>
              <a:gd name="T6" fmla="*/ 2192 w 2192"/>
              <a:gd name="T7" fmla="*/ 0 h 2036"/>
              <a:gd name="T8" fmla="*/ 862 w 2192"/>
              <a:gd name="T9" fmla="*/ 2036 h 20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92" h="2036">
                <a:moveTo>
                  <a:pt x="862" y="2036"/>
                </a:moveTo>
                <a:lnTo>
                  <a:pt x="0" y="718"/>
                </a:lnTo>
                <a:lnTo>
                  <a:pt x="470" y="0"/>
                </a:lnTo>
                <a:lnTo>
                  <a:pt x="2192" y="0"/>
                </a:lnTo>
                <a:lnTo>
                  <a:pt x="862" y="2036"/>
                </a:lnTo>
                <a:close/>
              </a:path>
            </a:pathLst>
          </a:custGeom>
          <a:solidFill>
            <a:srgbClr val="00538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96" name="Rectangle 91">
            <a:extLst>
              <a:ext uri="{FF2B5EF4-FFF2-40B4-BE49-F238E27FC236}">
                <a16:creationId xmlns:a16="http://schemas.microsoft.com/office/drawing/2014/main" id="{1365E7B9-6B65-4EF9-AFEF-6EB534D339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10138" y="1218406"/>
            <a:ext cx="1522853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2600" b="1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4.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97" name="Rectangle 92">
            <a:extLst>
              <a:ext uri="{FF2B5EF4-FFF2-40B4-BE49-F238E27FC236}">
                <a16:creationId xmlns:a16="http://schemas.microsoft.com/office/drawing/2014/main" id="{C6E5C38D-BDE1-40E8-82F6-3DFB3B57B8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84937" y="1666617"/>
            <a:ext cx="9111469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8600" b="1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프로젝트 수행 </a:t>
            </a:r>
            <a:r>
              <a:rPr lang="ko-KR" altLang="en-US" sz="8600" b="1" dirty="0" smtClean="0">
                <a:solidFill>
                  <a:srgbClr val="FFFFFF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결과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Rectangle 19">
            <a:extLst>
              <a:ext uri="{FF2B5EF4-FFF2-40B4-BE49-F238E27FC236}">
                <a16:creationId xmlns:a16="http://schemas.microsoft.com/office/drawing/2014/main" id="{518BB5C3-B3DB-4A68-9ED3-4AD0AB5E5F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9737" y="3633311"/>
            <a:ext cx="21376045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4800" b="1" dirty="0" smtClean="0">
                <a:solidFill>
                  <a:srgbClr val="666666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실행 결과 캡쳐</a:t>
            </a:r>
            <a:r>
              <a:rPr kumimoji="0" lang="ko-KR" altLang="en-US" sz="4800" b="1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</a:t>
            </a:r>
            <a:r>
              <a:rPr kumimoji="0" lang="en-US" altLang="ko-KR" sz="4800" b="1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: </a:t>
            </a:r>
            <a:r>
              <a:rPr lang="ko-KR" altLang="en-US" sz="4800" b="1" dirty="0" smtClean="0">
                <a:solidFill>
                  <a:srgbClr val="666666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말의 의도를 파악 후 요리에 연관된 말일 경우 개체를 인식 후</a:t>
            </a:r>
            <a:endParaRPr lang="en-US" altLang="ko-KR" sz="4800" b="1" dirty="0" smtClean="0">
              <a:solidFill>
                <a:srgbClr val="666666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4800" b="1" dirty="0" smtClean="0">
                <a:solidFill>
                  <a:srgbClr val="666666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해당 음식의 레시피를 제공함</a:t>
            </a:r>
            <a:r>
              <a:rPr lang="en-US" altLang="ko-KR" sz="4800" b="1" dirty="0" smtClean="0">
                <a:solidFill>
                  <a:srgbClr val="666666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(</a:t>
            </a:r>
            <a:r>
              <a:rPr lang="ko-KR" altLang="en-US" sz="4800" b="1" dirty="0" smtClean="0">
                <a:solidFill>
                  <a:srgbClr val="666666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여러 개의 레시피가 올 경우 </a:t>
            </a:r>
            <a:r>
              <a:rPr lang="ko-KR" altLang="en-US" sz="4800" b="1" dirty="0" err="1" smtClean="0">
                <a:solidFill>
                  <a:srgbClr val="666666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랜덤하게</a:t>
            </a:r>
            <a:r>
              <a:rPr lang="ko-KR" altLang="en-US" sz="4800" b="1" dirty="0" smtClean="0">
                <a:solidFill>
                  <a:srgbClr val="666666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하나를 선택</a:t>
            </a:r>
            <a:r>
              <a:rPr lang="en-US" altLang="ko-KR" sz="4800" b="1" dirty="0" smtClean="0">
                <a:solidFill>
                  <a:srgbClr val="666666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)</a:t>
            </a:r>
            <a:r>
              <a:rPr lang="ko-KR" altLang="en-US" sz="4800" b="1" dirty="0" smtClean="0">
                <a:solidFill>
                  <a:srgbClr val="666666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</a:t>
            </a:r>
            <a:endParaRPr kumimoji="0" lang="ko-KR" altLang="ko-KR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3337" y="5311218"/>
            <a:ext cx="15485438" cy="2964656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7337" y="8494709"/>
            <a:ext cx="19862257" cy="4864649"/>
          </a:xfrm>
          <a:prstGeom prst="rect">
            <a:avLst/>
          </a:prstGeom>
        </p:spPr>
      </p:pic>
      <p:sp>
        <p:nvSpPr>
          <p:cNvPr id="14" name="Rectangle 90">
            <a:extLst>
              <a:ext uri="{FF2B5EF4-FFF2-40B4-BE49-F238E27FC236}">
                <a16:creationId xmlns:a16="http://schemas.microsoft.com/office/drawing/2014/main" id="{6C21CCE4-AEED-496F-8C8A-63E37A66CF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06855" y="13520692"/>
            <a:ext cx="4698402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algn="ctr"/>
            <a:r>
              <a:rPr lang="ko-KR" altLang="en-US" sz="3200" b="1" dirty="0" smtClean="0">
                <a:solidFill>
                  <a:srgbClr val="00545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요리에 연관된 의도일 경우</a:t>
            </a:r>
            <a:endParaRPr kumimoji="0" lang="ko-KR" altLang="ko-KR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7676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3">
            <a:extLst>
              <a:ext uri="{FF2B5EF4-FFF2-40B4-BE49-F238E27FC236}">
                <a16:creationId xmlns:a16="http://schemas.microsoft.com/office/drawing/2014/main" id="{371B3076-39A0-431D-877D-6C19749186F6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1588" y="0"/>
            <a:ext cx="26225500" cy="14666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9688" name="Rectangle 6">
            <a:extLst>
              <a:ext uri="{FF2B5EF4-FFF2-40B4-BE49-F238E27FC236}">
                <a16:creationId xmlns:a16="http://schemas.microsoft.com/office/drawing/2014/main" id="{EF708591-7951-4DC2-BE99-C9823EA73C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88" y="0"/>
            <a:ext cx="26225500" cy="14666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9690" name="Freeform 8">
            <a:extLst>
              <a:ext uri="{FF2B5EF4-FFF2-40B4-BE49-F238E27FC236}">
                <a16:creationId xmlns:a16="http://schemas.microsoft.com/office/drawing/2014/main" id="{402D3497-CADB-4F46-ACF4-79E8F34571A5}"/>
              </a:ext>
            </a:extLst>
          </p:cNvPr>
          <p:cNvSpPr>
            <a:spLocks/>
          </p:cNvSpPr>
          <p:nvPr/>
        </p:nvSpPr>
        <p:spPr bwMode="auto">
          <a:xfrm>
            <a:off x="10096501" y="2771775"/>
            <a:ext cx="16111538" cy="11895138"/>
          </a:xfrm>
          <a:custGeom>
            <a:avLst/>
            <a:gdLst>
              <a:gd name="T0" fmla="*/ 10149 w 10149"/>
              <a:gd name="T1" fmla="*/ 0 h 7493"/>
              <a:gd name="T2" fmla="*/ 10149 w 10149"/>
              <a:gd name="T3" fmla="*/ 7493 h 7493"/>
              <a:gd name="T4" fmla="*/ 0 w 10149"/>
              <a:gd name="T5" fmla="*/ 7493 h 7493"/>
              <a:gd name="T6" fmla="*/ 10149 w 10149"/>
              <a:gd name="T7" fmla="*/ 0 h 74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149" h="7493">
                <a:moveTo>
                  <a:pt x="10149" y="0"/>
                </a:moveTo>
                <a:lnTo>
                  <a:pt x="10149" y="7493"/>
                </a:lnTo>
                <a:lnTo>
                  <a:pt x="0" y="7493"/>
                </a:lnTo>
                <a:lnTo>
                  <a:pt x="10149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2662" name="Freeform 201">
            <a:extLst>
              <a:ext uri="{FF2B5EF4-FFF2-40B4-BE49-F238E27FC236}">
                <a16:creationId xmlns:a16="http://schemas.microsoft.com/office/drawing/2014/main" id="{5A5A735D-B20D-4C44-9815-B5E5CF27FA33}"/>
              </a:ext>
            </a:extLst>
          </p:cNvPr>
          <p:cNvSpPr>
            <a:spLocks/>
          </p:cNvSpPr>
          <p:nvPr/>
        </p:nvSpPr>
        <p:spPr bwMode="auto">
          <a:xfrm>
            <a:off x="23493413" y="1139825"/>
            <a:ext cx="1812925" cy="2092325"/>
          </a:xfrm>
          <a:custGeom>
            <a:avLst/>
            <a:gdLst>
              <a:gd name="T0" fmla="*/ 860 w 1142"/>
              <a:gd name="T1" fmla="*/ 0 h 1318"/>
              <a:gd name="T2" fmla="*/ 0 w 1142"/>
              <a:gd name="T3" fmla="*/ 1318 h 1318"/>
              <a:gd name="T4" fmla="*/ 282 w 1142"/>
              <a:gd name="T5" fmla="*/ 1318 h 1318"/>
              <a:gd name="T6" fmla="*/ 1142 w 1142"/>
              <a:gd name="T7" fmla="*/ 0 h 1318"/>
              <a:gd name="T8" fmla="*/ 860 w 1142"/>
              <a:gd name="T9" fmla="*/ 0 h 13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42" h="1318">
                <a:moveTo>
                  <a:pt x="860" y="0"/>
                </a:moveTo>
                <a:lnTo>
                  <a:pt x="0" y="1318"/>
                </a:lnTo>
                <a:lnTo>
                  <a:pt x="282" y="1318"/>
                </a:lnTo>
                <a:lnTo>
                  <a:pt x="1142" y="0"/>
                </a:lnTo>
                <a:lnTo>
                  <a:pt x="860" y="0"/>
                </a:lnTo>
                <a:close/>
              </a:path>
            </a:pathLst>
          </a:custGeom>
          <a:solidFill>
            <a:srgbClr val="00538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2663" name="Freeform 202">
            <a:extLst>
              <a:ext uri="{FF2B5EF4-FFF2-40B4-BE49-F238E27FC236}">
                <a16:creationId xmlns:a16="http://schemas.microsoft.com/office/drawing/2014/main" id="{953C0F11-84ED-4A4C-88EA-5A9E79785E44}"/>
              </a:ext>
            </a:extLst>
          </p:cNvPr>
          <p:cNvSpPr>
            <a:spLocks/>
          </p:cNvSpPr>
          <p:nvPr/>
        </p:nvSpPr>
        <p:spPr bwMode="auto">
          <a:xfrm>
            <a:off x="973138" y="1139825"/>
            <a:ext cx="23425150" cy="2092325"/>
          </a:xfrm>
          <a:custGeom>
            <a:avLst/>
            <a:gdLst>
              <a:gd name="T0" fmla="*/ 860 w 14756"/>
              <a:gd name="T1" fmla="*/ 1318 h 1318"/>
              <a:gd name="T2" fmla="*/ 6579 w 14756"/>
              <a:gd name="T3" fmla="*/ 1318 h 1318"/>
              <a:gd name="T4" fmla="*/ 13896 w 14756"/>
              <a:gd name="T5" fmla="*/ 1318 h 1318"/>
              <a:gd name="T6" fmla="*/ 14756 w 14756"/>
              <a:gd name="T7" fmla="*/ 0 h 1318"/>
              <a:gd name="T8" fmla="*/ 0 w 14756"/>
              <a:gd name="T9" fmla="*/ 0 h 1318"/>
              <a:gd name="T10" fmla="*/ 860 w 14756"/>
              <a:gd name="T11" fmla="*/ 1318 h 13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4756" h="1318">
                <a:moveTo>
                  <a:pt x="860" y="1318"/>
                </a:moveTo>
                <a:lnTo>
                  <a:pt x="6579" y="1318"/>
                </a:lnTo>
                <a:lnTo>
                  <a:pt x="13896" y="1318"/>
                </a:lnTo>
                <a:lnTo>
                  <a:pt x="14756" y="0"/>
                </a:lnTo>
                <a:lnTo>
                  <a:pt x="0" y="0"/>
                </a:lnTo>
                <a:lnTo>
                  <a:pt x="860" y="1318"/>
                </a:lnTo>
                <a:close/>
              </a:path>
            </a:pathLst>
          </a:custGeom>
          <a:solidFill>
            <a:srgbClr val="0688E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2664" name="Freeform 203">
            <a:extLst>
              <a:ext uri="{FF2B5EF4-FFF2-40B4-BE49-F238E27FC236}">
                <a16:creationId xmlns:a16="http://schemas.microsoft.com/office/drawing/2014/main" id="{2734E577-939B-459F-8002-49A732A913FF}"/>
              </a:ext>
            </a:extLst>
          </p:cNvPr>
          <p:cNvSpPr>
            <a:spLocks/>
          </p:cNvSpPr>
          <p:nvPr/>
        </p:nvSpPr>
        <p:spPr bwMode="auto">
          <a:xfrm>
            <a:off x="969963" y="0"/>
            <a:ext cx="3479800" cy="3232150"/>
          </a:xfrm>
          <a:custGeom>
            <a:avLst/>
            <a:gdLst>
              <a:gd name="T0" fmla="*/ 862 w 2192"/>
              <a:gd name="T1" fmla="*/ 2036 h 2036"/>
              <a:gd name="T2" fmla="*/ 0 w 2192"/>
              <a:gd name="T3" fmla="*/ 718 h 2036"/>
              <a:gd name="T4" fmla="*/ 470 w 2192"/>
              <a:gd name="T5" fmla="*/ 0 h 2036"/>
              <a:gd name="T6" fmla="*/ 2192 w 2192"/>
              <a:gd name="T7" fmla="*/ 0 h 2036"/>
              <a:gd name="T8" fmla="*/ 862 w 2192"/>
              <a:gd name="T9" fmla="*/ 2036 h 20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92" h="2036">
                <a:moveTo>
                  <a:pt x="862" y="2036"/>
                </a:moveTo>
                <a:lnTo>
                  <a:pt x="0" y="718"/>
                </a:lnTo>
                <a:lnTo>
                  <a:pt x="470" y="0"/>
                </a:lnTo>
                <a:lnTo>
                  <a:pt x="2192" y="0"/>
                </a:lnTo>
                <a:lnTo>
                  <a:pt x="862" y="2036"/>
                </a:lnTo>
                <a:close/>
              </a:path>
            </a:pathLst>
          </a:custGeom>
          <a:solidFill>
            <a:srgbClr val="00538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96" name="Rectangle 91">
            <a:extLst>
              <a:ext uri="{FF2B5EF4-FFF2-40B4-BE49-F238E27FC236}">
                <a16:creationId xmlns:a16="http://schemas.microsoft.com/office/drawing/2014/main" id="{1365E7B9-6B65-4EF9-AFEF-6EB534D339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10138" y="1218406"/>
            <a:ext cx="1522853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2600" b="1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4.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97" name="Rectangle 92">
            <a:extLst>
              <a:ext uri="{FF2B5EF4-FFF2-40B4-BE49-F238E27FC236}">
                <a16:creationId xmlns:a16="http://schemas.microsoft.com/office/drawing/2014/main" id="{C6E5C38D-BDE1-40E8-82F6-3DFB3B57B8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84937" y="1666617"/>
            <a:ext cx="9111469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8600" b="1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프로젝트 수행 </a:t>
            </a:r>
            <a:r>
              <a:rPr lang="ko-KR" altLang="en-US" sz="8600" b="1" dirty="0" smtClean="0">
                <a:solidFill>
                  <a:srgbClr val="FFFFFF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결과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Rectangle 19">
            <a:extLst>
              <a:ext uri="{FF2B5EF4-FFF2-40B4-BE49-F238E27FC236}">
                <a16:creationId xmlns:a16="http://schemas.microsoft.com/office/drawing/2014/main" id="{518BB5C3-B3DB-4A68-9ED3-4AD0AB5E5F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9737" y="3633311"/>
            <a:ext cx="20306841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4800" b="1" dirty="0" smtClean="0">
                <a:solidFill>
                  <a:srgbClr val="666666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실행 결과 캡쳐</a:t>
            </a:r>
            <a:r>
              <a:rPr kumimoji="0" lang="ko-KR" altLang="en-US" sz="4800" b="1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</a:t>
            </a:r>
            <a:r>
              <a:rPr kumimoji="0" lang="en-US" altLang="ko-KR" sz="4800" b="1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: </a:t>
            </a:r>
            <a:r>
              <a:rPr lang="ko-KR" altLang="en-US" sz="4800" b="1" dirty="0" smtClean="0">
                <a:solidFill>
                  <a:srgbClr val="666666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말의 의도를 파악 후 요리에 연관된 </a:t>
            </a:r>
            <a:r>
              <a:rPr lang="ko-KR" altLang="en-US" sz="4800" b="1" dirty="0" smtClean="0">
                <a:solidFill>
                  <a:srgbClr val="666666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말이지만</a:t>
            </a:r>
            <a:r>
              <a:rPr lang="en-US" altLang="ko-KR" sz="4800" b="1" dirty="0" smtClean="0">
                <a:solidFill>
                  <a:srgbClr val="666666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, </a:t>
            </a:r>
            <a:r>
              <a:rPr lang="ko-KR" altLang="en-US" sz="4800" b="1" dirty="0" smtClean="0">
                <a:solidFill>
                  <a:srgbClr val="666666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레시피에 없는</a:t>
            </a:r>
            <a:endParaRPr lang="en-US" altLang="ko-KR" sz="4800" b="1" dirty="0" smtClean="0">
              <a:solidFill>
                <a:srgbClr val="666666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4800" b="1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요리일 경우 임의의 음식을 추천함</a:t>
            </a:r>
            <a:endParaRPr kumimoji="0" lang="en-US" altLang="ko-KR" sz="4800" b="1" i="0" u="none" strike="noStrike" cap="none" normalizeH="0" baseline="0" dirty="0" smtClean="0">
              <a:ln>
                <a:noFill/>
              </a:ln>
              <a:solidFill>
                <a:srgbClr val="666666"/>
              </a:solidFill>
              <a:effectLst/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66505"/>
          <a:stretch/>
        </p:blipFill>
        <p:spPr>
          <a:xfrm>
            <a:off x="368853" y="6134521"/>
            <a:ext cx="25490970" cy="209008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656" y="8581663"/>
            <a:ext cx="24765002" cy="2971283"/>
          </a:xfrm>
          <a:prstGeom prst="rect">
            <a:avLst/>
          </a:prstGeom>
        </p:spPr>
      </p:pic>
      <p:sp>
        <p:nvSpPr>
          <p:cNvPr id="14" name="Rectangle 90">
            <a:extLst>
              <a:ext uri="{FF2B5EF4-FFF2-40B4-BE49-F238E27FC236}">
                <a16:creationId xmlns:a16="http://schemas.microsoft.com/office/drawing/2014/main" id="{6C21CCE4-AEED-496F-8C8A-63E37A66CF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04845" y="12715240"/>
            <a:ext cx="967252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algn="ctr"/>
            <a:r>
              <a:rPr lang="ko-KR" altLang="en-US" sz="3200" b="1" dirty="0" smtClean="0">
                <a:solidFill>
                  <a:srgbClr val="00545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요리에 연관된 의도이지만</a:t>
            </a:r>
            <a:r>
              <a:rPr lang="en-US" altLang="ko-KR" sz="3200" b="1" dirty="0" smtClean="0">
                <a:solidFill>
                  <a:srgbClr val="00545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, </a:t>
            </a:r>
            <a:r>
              <a:rPr lang="ko-KR" altLang="en-US" sz="3200" b="1" dirty="0" smtClean="0">
                <a:solidFill>
                  <a:srgbClr val="00545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레시피에 없는 요리일 경우</a:t>
            </a:r>
            <a:endParaRPr kumimoji="0" lang="ko-KR" altLang="ko-KR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8749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3">
            <a:extLst>
              <a:ext uri="{FF2B5EF4-FFF2-40B4-BE49-F238E27FC236}">
                <a16:creationId xmlns:a16="http://schemas.microsoft.com/office/drawing/2014/main" id="{371B3076-39A0-431D-877D-6C19749186F6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1588" y="0"/>
            <a:ext cx="26225500" cy="14666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9688" name="Rectangle 6">
            <a:extLst>
              <a:ext uri="{FF2B5EF4-FFF2-40B4-BE49-F238E27FC236}">
                <a16:creationId xmlns:a16="http://schemas.microsoft.com/office/drawing/2014/main" id="{EF708591-7951-4DC2-BE99-C9823EA73C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88" y="0"/>
            <a:ext cx="26225500" cy="14666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9690" name="Freeform 8">
            <a:extLst>
              <a:ext uri="{FF2B5EF4-FFF2-40B4-BE49-F238E27FC236}">
                <a16:creationId xmlns:a16="http://schemas.microsoft.com/office/drawing/2014/main" id="{402D3497-CADB-4F46-ACF4-79E8F34571A5}"/>
              </a:ext>
            </a:extLst>
          </p:cNvPr>
          <p:cNvSpPr>
            <a:spLocks/>
          </p:cNvSpPr>
          <p:nvPr/>
        </p:nvSpPr>
        <p:spPr bwMode="auto">
          <a:xfrm>
            <a:off x="10096501" y="2771775"/>
            <a:ext cx="16111538" cy="11895138"/>
          </a:xfrm>
          <a:custGeom>
            <a:avLst/>
            <a:gdLst>
              <a:gd name="T0" fmla="*/ 10149 w 10149"/>
              <a:gd name="T1" fmla="*/ 0 h 7493"/>
              <a:gd name="T2" fmla="*/ 10149 w 10149"/>
              <a:gd name="T3" fmla="*/ 7493 h 7493"/>
              <a:gd name="T4" fmla="*/ 0 w 10149"/>
              <a:gd name="T5" fmla="*/ 7493 h 7493"/>
              <a:gd name="T6" fmla="*/ 10149 w 10149"/>
              <a:gd name="T7" fmla="*/ 0 h 74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149" h="7493">
                <a:moveTo>
                  <a:pt x="10149" y="0"/>
                </a:moveTo>
                <a:lnTo>
                  <a:pt x="10149" y="7493"/>
                </a:lnTo>
                <a:lnTo>
                  <a:pt x="0" y="7493"/>
                </a:lnTo>
                <a:lnTo>
                  <a:pt x="10149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2662" name="Freeform 201">
            <a:extLst>
              <a:ext uri="{FF2B5EF4-FFF2-40B4-BE49-F238E27FC236}">
                <a16:creationId xmlns:a16="http://schemas.microsoft.com/office/drawing/2014/main" id="{5A5A735D-B20D-4C44-9815-B5E5CF27FA33}"/>
              </a:ext>
            </a:extLst>
          </p:cNvPr>
          <p:cNvSpPr>
            <a:spLocks/>
          </p:cNvSpPr>
          <p:nvPr/>
        </p:nvSpPr>
        <p:spPr bwMode="auto">
          <a:xfrm>
            <a:off x="23493413" y="1139825"/>
            <a:ext cx="1812925" cy="2092325"/>
          </a:xfrm>
          <a:custGeom>
            <a:avLst/>
            <a:gdLst>
              <a:gd name="T0" fmla="*/ 860 w 1142"/>
              <a:gd name="T1" fmla="*/ 0 h 1318"/>
              <a:gd name="T2" fmla="*/ 0 w 1142"/>
              <a:gd name="T3" fmla="*/ 1318 h 1318"/>
              <a:gd name="T4" fmla="*/ 282 w 1142"/>
              <a:gd name="T5" fmla="*/ 1318 h 1318"/>
              <a:gd name="T6" fmla="*/ 1142 w 1142"/>
              <a:gd name="T7" fmla="*/ 0 h 1318"/>
              <a:gd name="T8" fmla="*/ 860 w 1142"/>
              <a:gd name="T9" fmla="*/ 0 h 13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42" h="1318">
                <a:moveTo>
                  <a:pt x="860" y="0"/>
                </a:moveTo>
                <a:lnTo>
                  <a:pt x="0" y="1318"/>
                </a:lnTo>
                <a:lnTo>
                  <a:pt x="282" y="1318"/>
                </a:lnTo>
                <a:lnTo>
                  <a:pt x="1142" y="0"/>
                </a:lnTo>
                <a:lnTo>
                  <a:pt x="860" y="0"/>
                </a:lnTo>
                <a:close/>
              </a:path>
            </a:pathLst>
          </a:custGeom>
          <a:solidFill>
            <a:srgbClr val="00538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2663" name="Freeform 202">
            <a:extLst>
              <a:ext uri="{FF2B5EF4-FFF2-40B4-BE49-F238E27FC236}">
                <a16:creationId xmlns:a16="http://schemas.microsoft.com/office/drawing/2014/main" id="{953C0F11-84ED-4A4C-88EA-5A9E79785E44}"/>
              </a:ext>
            </a:extLst>
          </p:cNvPr>
          <p:cNvSpPr>
            <a:spLocks/>
          </p:cNvSpPr>
          <p:nvPr/>
        </p:nvSpPr>
        <p:spPr bwMode="auto">
          <a:xfrm>
            <a:off x="973138" y="1139825"/>
            <a:ext cx="23425150" cy="2092325"/>
          </a:xfrm>
          <a:custGeom>
            <a:avLst/>
            <a:gdLst>
              <a:gd name="T0" fmla="*/ 860 w 14756"/>
              <a:gd name="T1" fmla="*/ 1318 h 1318"/>
              <a:gd name="T2" fmla="*/ 6579 w 14756"/>
              <a:gd name="T3" fmla="*/ 1318 h 1318"/>
              <a:gd name="T4" fmla="*/ 13896 w 14756"/>
              <a:gd name="T5" fmla="*/ 1318 h 1318"/>
              <a:gd name="T6" fmla="*/ 14756 w 14756"/>
              <a:gd name="T7" fmla="*/ 0 h 1318"/>
              <a:gd name="T8" fmla="*/ 0 w 14756"/>
              <a:gd name="T9" fmla="*/ 0 h 1318"/>
              <a:gd name="T10" fmla="*/ 860 w 14756"/>
              <a:gd name="T11" fmla="*/ 1318 h 13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4756" h="1318">
                <a:moveTo>
                  <a:pt x="860" y="1318"/>
                </a:moveTo>
                <a:lnTo>
                  <a:pt x="6579" y="1318"/>
                </a:lnTo>
                <a:lnTo>
                  <a:pt x="13896" y="1318"/>
                </a:lnTo>
                <a:lnTo>
                  <a:pt x="14756" y="0"/>
                </a:lnTo>
                <a:lnTo>
                  <a:pt x="0" y="0"/>
                </a:lnTo>
                <a:lnTo>
                  <a:pt x="860" y="1318"/>
                </a:lnTo>
                <a:close/>
              </a:path>
            </a:pathLst>
          </a:custGeom>
          <a:solidFill>
            <a:srgbClr val="0688E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2664" name="Freeform 203">
            <a:extLst>
              <a:ext uri="{FF2B5EF4-FFF2-40B4-BE49-F238E27FC236}">
                <a16:creationId xmlns:a16="http://schemas.microsoft.com/office/drawing/2014/main" id="{2734E577-939B-459F-8002-49A732A913FF}"/>
              </a:ext>
            </a:extLst>
          </p:cNvPr>
          <p:cNvSpPr>
            <a:spLocks/>
          </p:cNvSpPr>
          <p:nvPr/>
        </p:nvSpPr>
        <p:spPr bwMode="auto">
          <a:xfrm>
            <a:off x="969963" y="0"/>
            <a:ext cx="3479800" cy="3232150"/>
          </a:xfrm>
          <a:custGeom>
            <a:avLst/>
            <a:gdLst>
              <a:gd name="T0" fmla="*/ 862 w 2192"/>
              <a:gd name="T1" fmla="*/ 2036 h 2036"/>
              <a:gd name="T2" fmla="*/ 0 w 2192"/>
              <a:gd name="T3" fmla="*/ 718 h 2036"/>
              <a:gd name="T4" fmla="*/ 470 w 2192"/>
              <a:gd name="T5" fmla="*/ 0 h 2036"/>
              <a:gd name="T6" fmla="*/ 2192 w 2192"/>
              <a:gd name="T7" fmla="*/ 0 h 2036"/>
              <a:gd name="T8" fmla="*/ 862 w 2192"/>
              <a:gd name="T9" fmla="*/ 2036 h 20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92" h="2036">
                <a:moveTo>
                  <a:pt x="862" y="2036"/>
                </a:moveTo>
                <a:lnTo>
                  <a:pt x="0" y="718"/>
                </a:lnTo>
                <a:lnTo>
                  <a:pt x="470" y="0"/>
                </a:lnTo>
                <a:lnTo>
                  <a:pt x="2192" y="0"/>
                </a:lnTo>
                <a:lnTo>
                  <a:pt x="862" y="2036"/>
                </a:lnTo>
                <a:close/>
              </a:path>
            </a:pathLst>
          </a:custGeom>
          <a:solidFill>
            <a:srgbClr val="00538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96" name="Rectangle 91">
            <a:extLst>
              <a:ext uri="{FF2B5EF4-FFF2-40B4-BE49-F238E27FC236}">
                <a16:creationId xmlns:a16="http://schemas.microsoft.com/office/drawing/2014/main" id="{1365E7B9-6B65-4EF9-AFEF-6EB534D339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10138" y="1218406"/>
            <a:ext cx="1522853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2600" b="1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4.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97" name="Rectangle 92">
            <a:extLst>
              <a:ext uri="{FF2B5EF4-FFF2-40B4-BE49-F238E27FC236}">
                <a16:creationId xmlns:a16="http://schemas.microsoft.com/office/drawing/2014/main" id="{C6E5C38D-BDE1-40E8-82F6-3DFB3B57B8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84937" y="1666617"/>
            <a:ext cx="9111469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8600" b="1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프로젝트 수행 </a:t>
            </a:r>
            <a:r>
              <a:rPr lang="ko-KR" altLang="en-US" sz="8600" b="1" dirty="0" smtClean="0">
                <a:solidFill>
                  <a:srgbClr val="FFFFFF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결과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Rectangle 19">
            <a:extLst>
              <a:ext uri="{FF2B5EF4-FFF2-40B4-BE49-F238E27FC236}">
                <a16:creationId xmlns:a16="http://schemas.microsoft.com/office/drawing/2014/main" id="{518BB5C3-B3DB-4A68-9ED3-4AD0AB5E5F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9737" y="3633311"/>
            <a:ext cx="16382690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4800" b="1" dirty="0" smtClean="0">
                <a:solidFill>
                  <a:srgbClr val="666666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실행 결과 캡쳐</a:t>
            </a:r>
            <a:r>
              <a:rPr kumimoji="0" lang="ko-KR" altLang="en-US" sz="4800" b="1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</a:t>
            </a:r>
            <a:r>
              <a:rPr kumimoji="0" lang="en-US" altLang="ko-KR" sz="4800" b="1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: </a:t>
            </a:r>
            <a:r>
              <a:rPr lang="ko-KR" altLang="en-US" sz="4800" b="1" dirty="0" smtClean="0">
                <a:solidFill>
                  <a:srgbClr val="666666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요리 이외의 대답일 경우 그에 맞는 대답을 함</a:t>
            </a:r>
            <a:endParaRPr kumimoji="0" lang="ko-KR" altLang="ko-KR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5337" y="4864100"/>
            <a:ext cx="19754000" cy="6067846"/>
          </a:xfrm>
          <a:prstGeom prst="rect">
            <a:avLst/>
          </a:prstGeom>
        </p:spPr>
      </p:pic>
      <p:sp>
        <p:nvSpPr>
          <p:cNvPr id="12" name="Rectangle 90">
            <a:extLst>
              <a:ext uri="{FF2B5EF4-FFF2-40B4-BE49-F238E27FC236}">
                <a16:creationId xmlns:a16="http://schemas.microsoft.com/office/drawing/2014/main" id="{6C21CCE4-AEED-496F-8C8A-63E37A66CF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28963" y="12715240"/>
            <a:ext cx="4424289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algn="ctr"/>
            <a:r>
              <a:rPr lang="ko-KR" altLang="en-US" sz="3200" b="1" dirty="0" smtClean="0">
                <a:solidFill>
                  <a:srgbClr val="00545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요리 이외의 답 실행 결과</a:t>
            </a:r>
            <a:endParaRPr kumimoji="0" lang="ko-KR" altLang="ko-KR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2451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3">
            <a:extLst>
              <a:ext uri="{FF2B5EF4-FFF2-40B4-BE49-F238E27FC236}">
                <a16:creationId xmlns:a16="http://schemas.microsoft.com/office/drawing/2014/main" id="{371B3076-39A0-431D-877D-6C19749186F6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1588" y="0"/>
            <a:ext cx="26225500" cy="14666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9688" name="Rectangle 6">
            <a:extLst>
              <a:ext uri="{FF2B5EF4-FFF2-40B4-BE49-F238E27FC236}">
                <a16:creationId xmlns:a16="http://schemas.microsoft.com/office/drawing/2014/main" id="{EF708591-7951-4DC2-BE99-C9823EA73C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88" y="0"/>
            <a:ext cx="26225500" cy="14666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9690" name="Freeform 8">
            <a:extLst>
              <a:ext uri="{FF2B5EF4-FFF2-40B4-BE49-F238E27FC236}">
                <a16:creationId xmlns:a16="http://schemas.microsoft.com/office/drawing/2014/main" id="{402D3497-CADB-4F46-ACF4-79E8F34571A5}"/>
              </a:ext>
            </a:extLst>
          </p:cNvPr>
          <p:cNvSpPr>
            <a:spLocks/>
          </p:cNvSpPr>
          <p:nvPr/>
        </p:nvSpPr>
        <p:spPr bwMode="auto">
          <a:xfrm>
            <a:off x="10096501" y="2771775"/>
            <a:ext cx="16111538" cy="11895138"/>
          </a:xfrm>
          <a:custGeom>
            <a:avLst/>
            <a:gdLst>
              <a:gd name="T0" fmla="*/ 10149 w 10149"/>
              <a:gd name="T1" fmla="*/ 0 h 7493"/>
              <a:gd name="T2" fmla="*/ 10149 w 10149"/>
              <a:gd name="T3" fmla="*/ 7493 h 7493"/>
              <a:gd name="T4" fmla="*/ 0 w 10149"/>
              <a:gd name="T5" fmla="*/ 7493 h 7493"/>
              <a:gd name="T6" fmla="*/ 10149 w 10149"/>
              <a:gd name="T7" fmla="*/ 0 h 74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149" h="7493">
                <a:moveTo>
                  <a:pt x="10149" y="0"/>
                </a:moveTo>
                <a:lnTo>
                  <a:pt x="10149" y="7493"/>
                </a:lnTo>
                <a:lnTo>
                  <a:pt x="0" y="7493"/>
                </a:lnTo>
                <a:lnTo>
                  <a:pt x="10149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2662" name="Freeform 201">
            <a:extLst>
              <a:ext uri="{FF2B5EF4-FFF2-40B4-BE49-F238E27FC236}">
                <a16:creationId xmlns:a16="http://schemas.microsoft.com/office/drawing/2014/main" id="{5A5A735D-B20D-4C44-9815-B5E5CF27FA33}"/>
              </a:ext>
            </a:extLst>
          </p:cNvPr>
          <p:cNvSpPr>
            <a:spLocks/>
          </p:cNvSpPr>
          <p:nvPr/>
        </p:nvSpPr>
        <p:spPr bwMode="auto">
          <a:xfrm>
            <a:off x="23493413" y="1139825"/>
            <a:ext cx="1812925" cy="2092325"/>
          </a:xfrm>
          <a:custGeom>
            <a:avLst/>
            <a:gdLst>
              <a:gd name="T0" fmla="*/ 860 w 1142"/>
              <a:gd name="T1" fmla="*/ 0 h 1318"/>
              <a:gd name="T2" fmla="*/ 0 w 1142"/>
              <a:gd name="T3" fmla="*/ 1318 h 1318"/>
              <a:gd name="T4" fmla="*/ 282 w 1142"/>
              <a:gd name="T5" fmla="*/ 1318 h 1318"/>
              <a:gd name="T6" fmla="*/ 1142 w 1142"/>
              <a:gd name="T7" fmla="*/ 0 h 1318"/>
              <a:gd name="T8" fmla="*/ 860 w 1142"/>
              <a:gd name="T9" fmla="*/ 0 h 13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42" h="1318">
                <a:moveTo>
                  <a:pt x="860" y="0"/>
                </a:moveTo>
                <a:lnTo>
                  <a:pt x="0" y="1318"/>
                </a:lnTo>
                <a:lnTo>
                  <a:pt x="282" y="1318"/>
                </a:lnTo>
                <a:lnTo>
                  <a:pt x="1142" y="0"/>
                </a:lnTo>
                <a:lnTo>
                  <a:pt x="860" y="0"/>
                </a:lnTo>
                <a:close/>
              </a:path>
            </a:pathLst>
          </a:custGeom>
          <a:solidFill>
            <a:srgbClr val="00538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2663" name="Freeform 202">
            <a:extLst>
              <a:ext uri="{FF2B5EF4-FFF2-40B4-BE49-F238E27FC236}">
                <a16:creationId xmlns:a16="http://schemas.microsoft.com/office/drawing/2014/main" id="{953C0F11-84ED-4A4C-88EA-5A9E79785E44}"/>
              </a:ext>
            </a:extLst>
          </p:cNvPr>
          <p:cNvSpPr>
            <a:spLocks/>
          </p:cNvSpPr>
          <p:nvPr/>
        </p:nvSpPr>
        <p:spPr bwMode="auto">
          <a:xfrm>
            <a:off x="973138" y="1139825"/>
            <a:ext cx="23425150" cy="2092325"/>
          </a:xfrm>
          <a:custGeom>
            <a:avLst/>
            <a:gdLst>
              <a:gd name="T0" fmla="*/ 860 w 14756"/>
              <a:gd name="T1" fmla="*/ 1318 h 1318"/>
              <a:gd name="T2" fmla="*/ 6579 w 14756"/>
              <a:gd name="T3" fmla="*/ 1318 h 1318"/>
              <a:gd name="T4" fmla="*/ 13896 w 14756"/>
              <a:gd name="T5" fmla="*/ 1318 h 1318"/>
              <a:gd name="T6" fmla="*/ 14756 w 14756"/>
              <a:gd name="T7" fmla="*/ 0 h 1318"/>
              <a:gd name="T8" fmla="*/ 0 w 14756"/>
              <a:gd name="T9" fmla="*/ 0 h 1318"/>
              <a:gd name="T10" fmla="*/ 860 w 14756"/>
              <a:gd name="T11" fmla="*/ 1318 h 13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4756" h="1318">
                <a:moveTo>
                  <a:pt x="860" y="1318"/>
                </a:moveTo>
                <a:lnTo>
                  <a:pt x="6579" y="1318"/>
                </a:lnTo>
                <a:lnTo>
                  <a:pt x="13896" y="1318"/>
                </a:lnTo>
                <a:lnTo>
                  <a:pt x="14756" y="0"/>
                </a:lnTo>
                <a:lnTo>
                  <a:pt x="0" y="0"/>
                </a:lnTo>
                <a:lnTo>
                  <a:pt x="860" y="1318"/>
                </a:lnTo>
                <a:close/>
              </a:path>
            </a:pathLst>
          </a:custGeom>
          <a:solidFill>
            <a:srgbClr val="0688E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2664" name="Freeform 203">
            <a:extLst>
              <a:ext uri="{FF2B5EF4-FFF2-40B4-BE49-F238E27FC236}">
                <a16:creationId xmlns:a16="http://schemas.microsoft.com/office/drawing/2014/main" id="{2734E577-939B-459F-8002-49A732A913FF}"/>
              </a:ext>
            </a:extLst>
          </p:cNvPr>
          <p:cNvSpPr>
            <a:spLocks/>
          </p:cNvSpPr>
          <p:nvPr/>
        </p:nvSpPr>
        <p:spPr bwMode="auto">
          <a:xfrm>
            <a:off x="969963" y="0"/>
            <a:ext cx="3479800" cy="3232150"/>
          </a:xfrm>
          <a:custGeom>
            <a:avLst/>
            <a:gdLst>
              <a:gd name="T0" fmla="*/ 862 w 2192"/>
              <a:gd name="T1" fmla="*/ 2036 h 2036"/>
              <a:gd name="T2" fmla="*/ 0 w 2192"/>
              <a:gd name="T3" fmla="*/ 718 h 2036"/>
              <a:gd name="T4" fmla="*/ 470 w 2192"/>
              <a:gd name="T5" fmla="*/ 0 h 2036"/>
              <a:gd name="T6" fmla="*/ 2192 w 2192"/>
              <a:gd name="T7" fmla="*/ 0 h 2036"/>
              <a:gd name="T8" fmla="*/ 862 w 2192"/>
              <a:gd name="T9" fmla="*/ 2036 h 20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92" h="2036">
                <a:moveTo>
                  <a:pt x="862" y="2036"/>
                </a:moveTo>
                <a:lnTo>
                  <a:pt x="0" y="718"/>
                </a:lnTo>
                <a:lnTo>
                  <a:pt x="470" y="0"/>
                </a:lnTo>
                <a:lnTo>
                  <a:pt x="2192" y="0"/>
                </a:lnTo>
                <a:lnTo>
                  <a:pt x="862" y="2036"/>
                </a:lnTo>
                <a:close/>
              </a:path>
            </a:pathLst>
          </a:custGeom>
          <a:solidFill>
            <a:srgbClr val="00538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96" name="Rectangle 91">
            <a:extLst>
              <a:ext uri="{FF2B5EF4-FFF2-40B4-BE49-F238E27FC236}">
                <a16:creationId xmlns:a16="http://schemas.microsoft.com/office/drawing/2014/main" id="{1365E7B9-6B65-4EF9-AFEF-6EB534D339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10138" y="1218406"/>
            <a:ext cx="1522853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2600" b="1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4.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97" name="Rectangle 92">
            <a:extLst>
              <a:ext uri="{FF2B5EF4-FFF2-40B4-BE49-F238E27FC236}">
                <a16:creationId xmlns:a16="http://schemas.microsoft.com/office/drawing/2014/main" id="{C6E5C38D-BDE1-40E8-82F6-3DFB3B57B8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84937" y="1666617"/>
            <a:ext cx="9111469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8600" b="1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프로젝트 수행 </a:t>
            </a:r>
            <a:r>
              <a:rPr lang="ko-KR" altLang="en-US" sz="8600" b="1" dirty="0" smtClean="0">
                <a:solidFill>
                  <a:srgbClr val="FFFFFF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결과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Rectangle 19">
            <a:extLst>
              <a:ext uri="{FF2B5EF4-FFF2-40B4-BE49-F238E27FC236}">
                <a16:creationId xmlns:a16="http://schemas.microsoft.com/office/drawing/2014/main" id="{518BB5C3-B3DB-4A68-9ED3-4AD0AB5E5F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9737" y="3633311"/>
            <a:ext cx="15018535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4800" b="1" dirty="0" smtClean="0">
                <a:solidFill>
                  <a:srgbClr val="666666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실행 결과 캡쳐</a:t>
            </a:r>
            <a:r>
              <a:rPr kumimoji="0" lang="ko-KR" altLang="en-US" sz="4800" b="1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</a:t>
            </a:r>
            <a:r>
              <a:rPr kumimoji="0" lang="en-US" altLang="ko-KR" sz="4800" b="1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: </a:t>
            </a:r>
            <a:r>
              <a:rPr lang="ko-KR" altLang="en-US" sz="4800" b="1" dirty="0" smtClean="0">
                <a:solidFill>
                  <a:srgbClr val="666666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부적절한 말일 경우 그에 맞는 대답을 함</a:t>
            </a:r>
            <a:endParaRPr kumimoji="0" lang="ko-KR" altLang="ko-KR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2537" y="5278587"/>
            <a:ext cx="19203797" cy="6052559"/>
          </a:xfrm>
          <a:prstGeom prst="rect">
            <a:avLst/>
          </a:prstGeom>
        </p:spPr>
      </p:pic>
      <p:sp>
        <p:nvSpPr>
          <p:cNvPr id="12" name="Rectangle 90">
            <a:extLst>
              <a:ext uri="{FF2B5EF4-FFF2-40B4-BE49-F238E27FC236}">
                <a16:creationId xmlns:a16="http://schemas.microsoft.com/office/drawing/2014/main" id="{6C21CCE4-AEED-496F-8C8A-63E37A66CF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86250" y="12715240"/>
            <a:ext cx="3909725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algn="ctr"/>
            <a:r>
              <a:rPr lang="ko-KR" altLang="en-US" sz="3200" b="1" dirty="0" smtClean="0">
                <a:solidFill>
                  <a:srgbClr val="00545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부적절한 말을 한 경우</a:t>
            </a:r>
            <a:endParaRPr kumimoji="0" lang="ko-KR" altLang="ko-KR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9674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3">
            <a:extLst>
              <a:ext uri="{FF2B5EF4-FFF2-40B4-BE49-F238E27FC236}">
                <a16:creationId xmlns:a16="http://schemas.microsoft.com/office/drawing/2014/main" id="{36BF1263-7DE9-4F99-830A-7810D2B27084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77788" y="0"/>
            <a:ext cx="26073100" cy="14666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01308EDB-AE8C-40A9-90A2-02C7C4AD3B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26228674" cy="14666913"/>
          </a:xfrm>
          <a:prstGeom prst="rect">
            <a:avLst/>
          </a:prstGeom>
          <a:solidFill>
            <a:srgbClr val="0688E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29577" name="Rectangle 33">
            <a:extLst>
              <a:ext uri="{FF2B5EF4-FFF2-40B4-BE49-F238E27FC236}">
                <a16:creationId xmlns:a16="http://schemas.microsoft.com/office/drawing/2014/main" id="{D90D5CE1-56D2-4618-8D0F-8788B6550F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66537" y="3752056"/>
            <a:ext cx="2786019" cy="16927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1000" b="1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목차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9580" name="Rectangle 36">
            <a:extLst>
              <a:ext uri="{FF2B5EF4-FFF2-40B4-BE49-F238E27FC236}">
                <a16:creationId xmlns:a16="http://schemas.microsoft.com/office/drawing/2014/main" id="{35E02956-E2A5-47AA-B112-2DF4F729BF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99737" y="258763"/>
            <a:ext cx="5219378" cy="3262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21200" b="1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발표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9646" name="Rectangle 100">
            <a:extLst>
              <a:ext uri="{FF2B5EF4-FFF2-40B4-BE49-F238E27FC236}">
                <a16:creationId xmlns:a16="http://schemas.microsoft.com/office/drawing/2014/main" id="{77D7CD64-CC49-4C7D-88AD-85548E7FBF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70247" y="6385839"/>
            <a:ext cx="6360716" cy="1031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1143000" marR="0" lvl="0" indent="-11430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ko-KR" altLang="en-US" sz="6700" b="1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프로젝트 개요</a:t>
            </a:r>
            <a:endParaRPr kumimoji="0" lang="en-US" altLang="ko-KR" sz="6700" b="1" i="0" u="none" strike="noStrike" cap="none" normalizeH="0" baseline="0" dirty="0" smtClean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29651" name="Line 103">
            <a:extLst>
              <a:ext uri="{FF2B5EF4-FFF2-40B4-BE49-F238E27FC236}">
                <a16:creationId xmlns:a16="http://schemas.microsoft.com/office/drawing/2014/main" id="{BC9858AB-82CE-43BA-9599-2A1566F34176}"/>
              </a:ext>
            </a:extLst>
          </p:cNvPr>
          <p:cNvSpPr>
            <a:spLocks noChangeShapeType="1"/>
          </p:cNvSpPr>
          <p:nvPr/>
        </p:nvSpPr>
        <p:spPr bwMode="auto">
          <a:xfrm>
            <a:off x="8201026" y="3579813"/>
            <a:ext cx="9523413" cy="0"/>
          </a:xfrm>
          <a:prstGeom prst="line">
            <a:avLst/>
          </a:prstGeom>
          <a:noFill/>
          <a:ln w="25400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8" name="Rectangle 100">
            <a:extLst>
              <a:ext uri="{FF2B5EF4-FFF2-40B4-BE49-F238E27FC236}">
                <a16:creationId xmlns:a16="http://schemas.microsoft.com/office/drawing/2014/main" id="{77D7CD64-CC49-4C7D-88AD-85548E7FBF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88123" y="7714456"/>
            <a:ext cx="8426987" cy="1031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ko-KR" sz="6700" b="1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2. </a:t>
            </a:r>
            <a:r>
              <a:rPr kumimoji="0" lang="ko-KR" altLang="en-US" sz="6700" b="1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팀 구성원 역할 소개</a:t>
            </a:r>
            <a:endParaRPr kumimoji="0" lang="en-US" altLang="ko-KR" sz="6700" b="1" i="0" u="none" strike="noStrike" cap="none" normalizeH="0" baseline="0" dirty="0" smtClean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39" name="Rectangle 100">
            <a:extLst>
              <a:ext uri="{FF2B5EF4-FFF2-40B4-BE49-F238E27FC236}">
                <a16:creationId xmlns:a16="http://schemas.microsoft.com/office/drawing/2014/main" id="{77D7CD64-CC49-4C7D-88AD-85548E7FBF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88123" y="8969405"/>
            <a:ext cx="8173712" cy="1031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ko-KR" sz="6700" b="1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3. </a:t>
            </a:r>
            <a:r>
              <a:rPr kumimoji="0" lang="ko-KR" altLang="en-US" sz="6700" b="1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프로젝트 수행 절차</a:t>
            </a:r>
            <a:endParaRPr kumimoji="0" lang="en-US" altLang="ko-KR" sz="6700" b="1" i="0" u="none" strike="noStrike" cap="none" normalizeH="0" baseline="0" dirty="0" smtClean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41" name="Rectangle 100">
            <a:extLst>
              <a:ext uri="{FF2B5EF4-FFF2-40B4-BE49-F238E27FC236}">
                <a16:creationId xmlns:a16="http://schemas.microsoft.com/office/drawing/2014/main" id="{77D7CD64-CC49-4C7D-88AD-85548E7FBF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12625" y="10264805"/>
            <a:ext cx="8173712" cy="1031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R="0" lvl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ko-KR" sz="6700" b="1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4. </a:t>
            </a:r>
            <a:r>
              <a:rPr kumimoji="0" lang="ko-KR" altLang="en-US" sz="6700" b="1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프로젝트 수행 결과</a:t>
            </a:r>
            <a:endParaRPr kumimoji="0" lang="en-US" altLang="ko-KR" sz="6700" b="1" i="0" u="none" strike="noStrike" cap="none" normalizeH="0" baseline="0" dirty="0" smtClean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42" name="Rectangle 100">
            <a:extLst>
              <a:ext uri="{FF2B5EF4-FFF2-40B4-BE49-F238E27FC236}">
                <a16:creationId xmlns:a16="http://schemas.microsoft.com/office/drawing/2014/main" id="{77D7CD64-CC49-4C7D-88AD-85548E7FBF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94749" y="11560205"/>
            <a:ext cx="6522619" cy="1031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R="0" lvl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6700" b="1" dirty="0">
                <a:solidFill>
                  <a:srgbClr val="474F59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5</a:t>
            </a:r>
            <a:r>
              <a:rPr kumimoji="0" lang="en-US" altLang="ko-KR" sz="6700" b="1" i="0" u="none" strike="noStrike" cap="none" normalizeH="0" baseline="0" dirty="0" smtClean="0">
                <a:ln>
                  <a:noFill/>
                </a:ln>
                <a:solidFill>
                  <a:srgbClr val="474F59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. </a:t>
            </a:r>
            <a:r>
              <a:rPr kumimoji="0" lang="ko-KR" altLang="en-US" sz="6700" b="1" i="0" u="none" strike="noStrike" cap="none" normalizeH="0" baseline="0" dirty="0" smtClean="0">
                <a:ln>
                  <a:noFill/>
                </a:ln>
                <a:solidFill>
                  <a:srgbClr val="474F59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자체 평가 의견</a:t>
            </a:r>
            <a:endParaRPr kumimoji="0" lang="en-US" altLang="ko-KR" sz="6700" b="1" i="0" u="none" strike="noStrike" cap="none" normalizeH="0" baseline="0" dirty="0" smtClean="0">
              <a:ln>
                <a:noFill/>
              </a:ln>
              <a:solidFill>
                <a:srgbClr val="474F59"/>
              </a:solidFill>
              <a:effectLst/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14949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3">
            <a:extLst>
              <a:ext uri="{FF2B5EF4-FFF2-40B4-BE49-F238E27FC236}">
                <a16:creationId xmlns:a16="http://schemas.microsoft.com/office/drawing/2014/main" id="{371B3076-39A0-431D-877D-6C19749186F6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1588" y="0"/>
            <a:ext cx="26225500" cy="14666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9688" name="Rectangle 6">
            <a:extLst>
              <a:ext uri="{FF2B5EF4-FFF2-40B4-BE49-F238E27FC236}">
                <a16:creationId xmlns:a16="http://schemas.microsoft.com/office/drawing/2014/main" id="{EF708591-7951-4DC2-BE99-C9823EA73C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88" y="0"/>
            <a:ext cx="26225500" cy="14666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9690" name="Freeform 8">
            <a:extLst>
              <a:ext uri="{FF2B5EF4-FFF2-40B4-BE49-F238E27FC236}">
                <a16:creationId xmlns:a16="http://schemas.microsoft.com/office/drawing/2014/main" id="{402D3497-CADB-4F46-ACF4-79E8F34571A5}"/>
              </a:ext>
            </a:extLst>
          </p:cNvPr>
          <p:cNvSpPr>
            <a:spLocks/>
          </p:cNvSpPr>
          <p:nvPr/>
        </p:nvSpPr>
        <p:spPr bwMode="auto">
          <a:xfrm>
            <a:off x="10096501" y="2771775"/>
            <a:ext cx="16111538" cy="11895138"/>
          </a:xfrm>
          <a:custGeom>
            <a:avLst/>
            <a:gdLst>
              <a:gd name="T0" fmla="*/ 10149 w 10149"/>
              <a:gd name="T1" fmla="*/ 0 h 7493"/>
              <a:gd name="T2" fmla="*/ 10149 w 10149"/>
              <a:gd name="T3" fmla="*/ 7493 h 7493"/>
              <a:gd name="T4" fmla="*/ 0 w 10149"/>
              <a:gd name="T5" fmla="*/ 7493 h 7493"/>
              <a:gd name="T6" fmla="*/ 10149 w 10149"/>
              <a:gd name="T7" fmla="*/ 0 h 74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149" h="7493">
                <a:moveTo>
                  <a:pt x="10149" y="0"/>
                </a:moveTo>
                <a:lnTo>
                  <a:pt x="10149" y="7493"/>
                </a:lnTo>
                <a:lnTo>
                  <a:pt x="0" y="7493"/>
                </a:lnTo>
                <a:lnTo>
                  <a:pt x="10149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2662" name="Freeform 201">
            <a:extLst>
              <a:ext uri="{FF2B5EF4-FFF2-40B4-BE49-F238E27FC236}">
                <a16:creationId xmlns:a16="http://schemas.microsoft.com/office/drawing/2014/main" id="{5A5A735D-B20D-4C44-9815-B5E5CF27FA33}"/>
              </a:ext>
            </a:extLst>
          </p:cNvPr>
          <p:cNvSpPr>
            <a:spLocks/>
          </p:cNvSpPr>
          <p:nvPr/>
        </p:nvSpPr>
        <p:spPr bwMode="auto">
          <a:xfrm>
            <a:off x="23493413" y="1139825"/>
            <a:ext cx="1812925" cy="2092325"/>
          </a:xfrm>
          <a:custGeom>
            <a:avLst/>
            <a:gdLst>
              <a:gd name="T0" fmla="*/ 860 w 1142"/>
              <a:gd name="T1" fmla="*/ 0 h 1318"/>
              <a:gd name="T2" fmla="*/ 0 w 1142"/>
              <a:gd name="T3" fmla="*/ 1318 h 1318"/>
              <a:gd name="T4" fmla="*/ 282 w 1142"/>
              <a:gd name="T5" fmla="*/ 1318 h 1318"/>
              <a:gd name="T6" fmla="*/ 1142 w 1142"/>
              <a:gd name="T7" fmla="*/ 0 h 1318"/>
              <a:gd name="T8" fmla="*/ 860 w 1142"/>
              <a:gd name="T9" fmla="*/ 0 h 13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42" h="1318">
                <a:moveTo>
                  <a:pt x="860" y="0"/>
                </a:moveTo>
                <a:lnTo>
                  <a:pt x="0" y="1318"/>
                </a:lnTo>
                <a:lnTo>
                  <a:pt x="282" y="1318"/>
                </a:lnTo>
                <a:lnTo>
                  <a:pt x="1142" y="0"/>
                </a:lnTo>
                <a:lnTo>
                  <a:pt x="860" y="0"/>
                </a:lnTo>
                <a:close/>
              </a:path>
            </a:pathLst>
          </a:custGeom>
          <a:solidFill>
            <a:srgbClr val="00538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2663" name="Freeform 202">
            <a:extLst>
              <a:ext uri="{FF2B5EF4-FFF2-40B4-BE49-F238E27FC236}">
                <a16:creationId xmlns:a16="http://schemas.microsoft.com/office/drawing/2014/main" id="{953C0F11-84ED-4A4C-88EA-5A9E79785E44}"/>
              </a:ext>
            </a:extLst>
          </p:cNvPr>
          <p:cNvSpPr>
            <a:spLocks/>
          </p:cNvSpPr>
          <p:nvPr/>
        </p:nvSpPr>
        <p:spPr bwMode="auto">
          <a:xfrm>
            <a:off x="973138" y="1139825"/>
            <a:ext cx="23425150" cy="2092325"/>
          </a:xfrm>
          <a:custGeom>
            <a:avLst/>
            <a:gdLst>
              <a:gd name="T0" fmla="*/ 860 w 14756"/>
              <a:gd name="T1" fmla="*/ 1318 h 1318"/>
              <a:gd name="T2" fmla="*/ 6579 w 14756"/>
              <a:gd name="T3" fmla="*/ 1318 h 1318"/>
              <a:gd name="T4" fmla="*/ 13896 w 14756"/>
              <a:gd name="T5" fmla="*/ 1318 h 1318"/>
              <a:gd name="T6" fmla="*/ 14756 w 14756"/>
              <a:gd name="T7" fmla="*/ 0 h 1318"/>
              <a:gd name="T8" fmla="*/ 0 w 14756"/>
              <a:gd name="T9" fmla="*/ 0 h 1318"/>
              <a:gd name="T10" fmla="*/ 860 w 14756"/>
              <a:gd name="T11" fmla="*/ 1318 h 13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4756" h="1318">
                <a:moveTo>
                  <a:pt x="860" y="1318"/>
                </a:moveTo>
                <a:lnTo>
                  <a:pt x="6579" y="1318"/>
                </a:lnTo>
                <a:lnTo>
                  <a:pt x="13896" y="1318"/>
                </a:lnTo>
                <a:lnTo>
                  <a:pt x="14756" y="0"/>
                </a:lnTo>
                <a:lnTo>
                  <a:pt x="0" y="0"/>
                </a:lnTo>
                <a:lnTo>
                  <a:pt x="860" y="1318"/>
                </a:lnTo>
                <a:close/>
              </a:path>
            </a:pathLst>
          </a:custGeom>
          <a:solidFill>
            <a:srgbClr val="0688E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2664" name="Freeform 203">
            <a:extLst>
              <a:ext uri="{FF2B5EF4-FFF2-40B4-BE49-F238E27FC236}">
                <a16:creationId xmlns:a16="http://schemas.microsoft.com/office/drawing/2014/main" id="{2734E577-939B-459F-8002-49A732A913FF}"/>
              </a:ext>
            </a:extLst>
          </p:cNvPr>
          <p:cNvSpPr>
            <a:spLocks/>
          </p:cNvSpPr>
          <p:nvPr/>
        </p:nvSpPr>
        <p:spPr bwMode="auto">
          <a:xfrm>
            <a:off x="969963" y="0"/>
            <a:ext cx="3479800" cy="3232150"/>
          </a:xfrm>
          <a:custGeom>
            <a:avLst/>
            <a:gdLst>
              <a:gd name="T0" fmla="*/ 862 w 2192"/>
              <a:gd name="T1" fmla="*/ 2036 h 2036"/>
              <a:gd name="T2" fmla="*/ 0 w 2192"/>
              <a:gd name="T3" fmla="*/ 718 h 2036"/>
              <a:gd name="T4" fmla="*/ 470 w 2192"/>
              <a:gd name="T5" fmla="*/ 0 h 2036"/>
              <a:gd name="T6" fmla="*/ 2192 w 2192"/>
              <a:gd name="T7" fmla="*/ 0 h 2036"/>
              <a:gd name="T8" fmla="*/ 862 w 2192"/>
              <a:gd name="T9" fmla="*/ 2036 h 20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92" h="2036">
                <a:moveTo>
                  <a:pt x="862" y="2036"/>
                </a:moveTo>
                <a:lnTo>
                  <a:pt x="0" y="718"/>
                </a:lnTo>
                <a:lnTo>
                  <a:pt x="470" y="0"/>
                </a:lnTo>
                <a:lnTo>
                  <a:pt x="2192" y="0"/>
                </a:lnTo>
                <a:lnTo>
                  <a:pt x="862" y="2036"/>
                </a:lnTo>
                <a:close/>
              </a:path>
            </a:pathLst>
          </a:custGeom>
          <a:solidFill>
            <a:srgbClr val="00538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96" name="Rectangle 91">
            <a:extLst>
              <a:ext uri="{FF2B5EF4-FFF2-40B4-BE49-F238E27FC236}">
                <a16:creationId xmlns:a16="http://schemas.microsoft.com/office/drawing/2014/main" id="{1365E7B9-6B65-4EF9-AFEF-6EB534D339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10138" y="1218406"/>
            <a:ext cx="1522853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2600" b="1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4.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97" name="Rectangle 92">
            <a:extLst>
              <a:ext uri="{FF2B5EF4-FFF2-40B4-BE49-F238E27FC236}">
                <a16:creationId xmlns:a16="http://schemas.microsoft.com/office/drawing/2014/main" id="{C6E5C38D-BDE1-40E8-82F6-3DFB3B57B8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84937" y="1666617"/>
            <a:ext cx="9111469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8600" b="1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프로젝트 수행 </a:t>
            </a:r>
            <a:r>
              <a:rPr lang="ko-KR" altLang="en-US" sz="8600" b="1" dirty="0" smtClean="0">
                <a:solidFill>
                  <a:srgbClr val="FFFFFF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결과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Rectangle 19">
            <a:extLst>
              <a:ext uri="{FF2B5EF4-FFF2-40B4-BE49-F238E27FC236}">
                <a16:creationId xmlns:a16="http://schemas.microsoft.com/office/drawing/2014/main" id="{518BB5C3-B3DB-4A68-9ED3-4AD0AB5E5F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9737" y="3633311"/>
            <a:ext cx="9924192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4800" b="1" dirty="0" smtClean="0">
                <a:solidFill>
                  <a:srgbClr val="666666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실행 결과 동영상</a:t>
            </a:r>
            <a:r>
              <a:rPr kumimoji="0" lang="ko-KR" altLang="en-US" sz="4800" b="1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</a:t>
            </a:r>
            <a:r>
              <a:rPr kumimoji="0" lang="en-US" altLang="ko-KR" sz="4800" b="1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: </a:t>
            </a:r>
            <a:r>
              <a:rPr lang="ko-KR" altLang="en-US" sz="4800" b="1" dirty="0" smtClean="0">
                <a:solidFill>
                  <a:srgbClr val="666666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요리에 연관된 말  </a:t>
            </a:r>
            <a:endParaRPr kumimoji="0" lang="ko-KR" altLang="ko-KR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" name="video1919225335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0937" y="5266392"/>
            <a:ext cx="24649793" cy="6076950"/>
          </a:xfrm>
          <a:prstGeom prst="rect">
            <a:avLst/>
          </a:prstGeom>
        </p:spPr>
      </p:pic>
      <p:sp>
        <p:nvSpPr>
          <p:cNvPr id="14" name="Rectangle 90">
            <a:extLst>
              <a:ext uri="{FF2B5EF4-FFF2-40B4-BE49-F238E27FC236}">
                <a16:creationId xmlns:a16="http://schemas.microsoft.com/office/drawing/2014/main" id="{6C21CCE4-AEED-496F-8C8A-63E37A66CF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47272" y="12715240"/>
            <a:ext cx="5387693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algn="ctr"/>
            <a:r>
              <a:rPr lang="ko-KR" altLang="en-US" sz="3200" b="1" dirty="0" smtClean="0">
                <a:solidFill>
                  <a:srgbClr val="00545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실행 동영상</a:t>
            </a:r>
            <a:r>
              <a:rPr lang="en-US" altLang="ko-KR" sz="3200" b="1" dirty="0" smtClean="0">
                <a:solidFill>
                  <a:srgbClr val="00545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</a:t>
            </a:r>
            <a:r>
              <a:rPr lang="ko-KR" altLang="en-US" sz="3200" b="1" dirty="0" smtClean="0">
                <a:solidFill>
                  <a:srgbClr val="00545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연관 </a:t>
            </a:r>
            <a:r>
              <a:rPr lang="ko-KR" altLang="en-US" sz="3200" b="1" dirty="0" smtClean="0">
                <a:solidFill>
                  <a:srgbClr val="00545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레시피 출력</a:t>
            </a:r>
            <a:r>
              <a:rPr lang="en-US" altLang="ko-KR" sz="3200" b="1" dirty="0" smtClean="0">
                <a:solidFill>
                  <a:srgbClr val="00545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)</a:t>
            </a:r>
            <a:endParaRPr kumimoji="0" lang="ko-KR" altLang="ko-KR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6700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3">
            <a:extLst>
              <a:ext uri="{FF2B5EF4-FFF2-40B4-BE49-F238E27FC236}">
                <a16:creationId xmlns:a16="http://schemas.microsoft.com/office/drawing/2014/main" id="{371B3076-39A0-431D-877D-6C19749186F6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1588" y="0"/>
            <a:ext cx="26225500" cy="14666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9688" name="Rectangle 6">
            <a:extLst>
              <a:ext uri="{FF2B5EF4-FFF2-40B4-BE49-F238E27FC236}">
                <a16:creationId xmlns:a16="http://schemas.microsoft.com/office/drawing/2014/main" id="{EF708591-7951-4DC2-BE99-C9823EA73C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88" y="0"/>
            <a:ext cx="26225500" cy="14666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9690" name="Freeform 8">
            <a:extLst>
              <a:ext uri="{FF2B5EF4-FFF2-40B4-BE49-F238E27FC236}">
                <a16:creationId xmlns:a16="http://schemas.microsoft.com/office/drawing/2014/main" id="{402D3497-CADB-4F46-ACF4-79E8F34571A5}"/>
              </a:ext>
            </a:extLst>
          </p:cNvPr>
          <p:cNvSpPr>
            <a:spLocks/>
          </p:cNvSpPr>
          <p:nvPr/>
        </p:nvSpPr>
        <p:spPr bwMode="auto">
          <a:xfrm>
            <a:off x="10096501" y="2771775"/>
            <a:ext cx="16111538" cy="11895138"/>
          </a:xfrm>
          <a:custGeom>
            <a:avLst/>
            <a:gdLst>
              <a:gd name="T0" fmla="*/ 10149 w 10149"/>
              <a:gd name="T1" fmla="*/ 0 h 7493"/>
              <a:gd name="T2" fmla="*/ 10149 w 10149"/>
              <a:gd name="T3" fmla="*/ 7493 h 7493"/>
              <a:gd name="T4" fmla="*/ 0 w 10149"/>
              <a:gd name="T5" fmla="*/ 7493 h 7493"/>
              <a:gd name="T6" fmla="*/ 10149 w 10149"/>
              <a:gd name="T7" fmla="*/ 0 h 74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149" h="7493">
                <a:moveTo>
                  <a:pt x="10149" y="0"/>
                </a:moveTo>
                <a:lnTo>
                  <a:pt x="10149" y="7493"/>
                </a:lnTo>
                <a:lnTo>
                  <a:pt x="0" y="7493"/>
                </a:lnTo>
                <a:lnTo>
                  <a:pt x="10149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2662" name="Freeform 201">
            <a:extLst>
              <a:ext uri="{FF2B5EF4-FFF2-40B4-BE49-F238E27FC236}">
                <a16:creationId xmlns:a16="http://schemas.microsoft.com/office/drawing/2014/main" id="{5A5A735D-B20D-4C44-9815-B5E5CF27FA33}"/>
              </a:ext>
            </a:extLst>
          </p:cNvPr>
          <p:cNvSpPr>
            <a:spLocks/>
          </p:cNvSpPr>
          <p:nvPr/>
        </p:nvSpPr>
        <p:spPr bwMode="auto">
          <a:xfrm>
            <a:off x="23493413" y="1139825"/>
            <a:ext cx="1812925" cy="2092325"/>
          </a:xfrm>
          <a:custGeom>
            <a:avLst/>
            <a:gdLst>
              <a:gd name="T0" fmla="*/ 860 w 1142"/>
              <a:gd name="T1" fmla="*/ 0 h 1318"/>
              <a:gd name="T2" fmla="*/ 0 w 1142"/>
              <a:gd name="T3" fmla="*/ 1318 h 1318"/>
              <a:gd name="T4" fmla="*/ 282 w 1142"/>
              <a:gd name="T5" fmla="*/ 1318 h 1318"/>
              <a:gd name="T6" fmla="*/ 1142 w 1142"/>
              <a:gd name="T7" fmla="*/ 0 h 1318"/>
              <a:gd name="T8" fmla="*/ 860 w 1142"/>
              <a:gd name="T9" fmla="*/ 0 h 13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42" h="1318">
                <a:moveTo>
                  <a:pt x="860" y="0"/>
                </a:moveTo>
                <a:lnTo>
                  <a:pt x="0" y="1318"/>
                </a:lnTo>
                <a:lnTo>
                  <a:pt x="282" y="1318"/>
                </a:lnTo>
                <a:lnTo>
                  <a:pt x="1142" y="0"/>
                </a:lnTo>
                <a:lnTo>
                  <a:pt x="860" y="0"/>
                </a:lnTo>
                <a:close/>
              </a:path>
            </a:pathLst>
          </a:custGeom>
          <a:solidFill>
            <a:srgbClr val="00538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2663" name="Freeform 202">
            <a:extLst>
              <a:ext uri="{FF2B5EF4-FFF2-40B4-BE49-F238E27FC236}">
                <a16:creationId xmlns:a16="http://schemas.microsoft.com/office/drawing/2014/main" id="{953C0F11-84ED-4A4C-88EA-5A9E79785E44}"/>
              </a:ext>
            </a:extLst>
          </p:cNvPr>
          <p:cNvSpPr>
            <a:spLocks/>
          </p:cNvSpPr>
          <p:nvPr/>
        </p:nvSpPr>
        <p:spPr bwMode="auto">
          <a:xfrm>
            <a:off x="973138" y="1139825"/>
            <a:ext cx="23425150" cy="2092325"/>
          </a:xfrm>
          <a:custGeom>
            <a:avLst/>
            <a:gdLst>
              <a:gd name="T0" fmla="*/ 860 w 14756"/>
              <a:gd name="T1" fmla="*/ 1318 h 1318"/>
              <a:gd name="T2" fmla="*/ 6579 w 14756"/>
              <a:gd name="T3" fmla="*/ 1318 h 1318"/>
              <a:gd name="T4" fmla="*/ 13896 w 14756"/>
              <a:gd name="T5" fmla="*/ 1318 h 1318"/>
              <a:gd name="T6" fmla="*/ 14756 w 14756"/>
              <a:gd name="T7" fmla="*/ 0 h 1318"/>
              <a:gd name="T8" fmla="*/ 0 w 14756"/>
              <a:gd name="T9" fmla="*/ 0 h 1318"/>
              <a:gd name="T10" fmla="*/ 860 w 14756"/>
              <a:gd name="T11" fmla="*/ 1318 h 13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4756" h="1318">
                <a:moveTo>
                  <a:pt x="860" y="1318"/>
                </a:moveTo>
                <a:lnTo>
                  <a:pt x="6579" y="1318"/>
                </a:lnTo>
                <a:lnTo>
                  <a:pt x="13896" y="1318"/>
                </a:lnTo>
                <a:lnTo>
                  <a:pt x="14756" y="0"/>
                </a:lnTo>
                <a:lnTo>
                  <a:pt x="0" y="0"/>
                </a:lnTo>
                <a:lnTo>
                  <a:pt x="860" y="1318"/>
                </a:lnTo>
                <a:close/>
              </a:path>
            </a:pathLst>
          </a:custGeom>
          <a:solidFill>
            <a:srgbClr val="0688E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2664" name="Freeform 203">
            <a:extLst>
              <a:ext uri="{FF2B5EF4-FFF2-40B4-BE49-F238E27FC236}">
                <a16:creationId xmlns:a16="http://schemas.microsoft.com/office/drawing/2014/main" id="{2734E577-939B-459F-8002-49A732A913FF}"/>
              </a:ext>
            </a:extLst>
          </p:cNvPr>
          <p:cNvSpPr>
            <a:spLocks/>
          </p:cNvSpPr>
          <p:nvPr/>
        </p:nvSpPr>
        <p:spPr bwMode="auto">
          <a:xfrm>
            <a:off x="969963" y="0"/>
            <a:ext cx="3479800" cy="3232150"/>
          </a:xfrm>
          <a:custGeom>
            <a:avLst/>
            <a:gdLst>
              <a:gd name="T0" fmla="*/ 862 w 2192"/>
              <a:gd name="T1" fmla="*/ 2036 h 2036"/>
              <a:gd name="T2" fmla="*/ 0 w 2192"/>
              <a:gd name="T3" fmla="*/ 718 h 2036"/>
              <a:gd name="T4" fmla="*/ 470 w 2192"/>
              <a:gd name="T5" fmla="*/ 0 h 2036"/>
              <a:gd name="T6" fmla="*/ 2192 w 2192"/>
              <a:gd name="T7" fmla="*/ 0 h 2036"/>
              <a:gd name="T8" fmla="*/ 862 w 2192"/>
              <a:gd name="T9" fmla="*/ 2036 h 20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92" h="2036">
                <a:moveTo>
                  <a:pt x="862" y="2036"/>
                </a:moveTo>
                <a:lnTo>
                  <a:pt x="0" y="718"/>
                </a:lnTo>
                <a:lnTo>
                  <a:pt x="470" y="0"/>
                </a:lnTo>
                <a:lnTo>
                  <a:pt x="2192" y="0"/>
                </a:lnTo>
                <a:lnTo>
                  <a:pt x="862" y="2036"/>
                </a:lnTo>
                <a:close/>
              </a:path>
            </a:pathLst>
          </a:custGeom>
          <a:solidFill>
            <a:srgbClr val="00538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96" name="Rectangle 91">
            <a:extLst>
              <a:ext uri="{FF2B5EF4-FFF2-40B4-BE49-F238E27FC236}">
                <a16:creationId xmlns:a16="http://schemas.microsoft.com/office/drawing/2014/main" id="{1365E7B9-6B65-4EF9-AFEF-6EB534D339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10138" y="1218406"/>
            <a:ext cx="1522853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2600" b="1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4.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97" name="Rectangle 92">
            <a:extLst>
              <a:ext uri="{FF2B5EF4-FFF2-40B4-BE49-F238E27FC236}">
                <a16:creationId xmlns:a16="http://schemas.microsoft.com/office/drawing/2014/main" id="{C6E5C38D-BDE1-40E8-82F6-3DFB3B57B8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84937" y="1666617"/>
            <a:ext cx="9111469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8600" b="1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프로젝트 수행 </a:t>
            </a:r>
            <a:r>
              <a:rPr lang="ko-KR" altLang="en-US" sz="8600" b="1" dirty="0" smtClean="0">
                <a:solidFill>
                  <a:srgbClr val="FFFFFF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결과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Rectangle 19">
            <a:extLst>
              <a:ext uri="{FF2B5EF4-FFF2-40B4-BE49-F238E27FC236}">
                <a16:creationId xmlns:a16="http://schemas.microsoft.com/office/drawing/2014/main" id="{518BB5C3-B3DB-4A68-9ED3-4AD0AB5E5F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9737" y="3633311"/>
            <a:ext cx="11711539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ko-KR" altLang="en-US" sz="4800" b="1" dirty="0" smtClean="0">
                <a:solidFill>
                  <a:srgbClr val="666666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실행 결과 동영상</a:t>
            </a:r>
            <a:r>
              <a:rPr kumimoji="0" lang="ko-KR" altLang="en-US" sz="4800" b="1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</a:t>
            </a:r>
            <a:r>
              <a:rPr kumimoji="0" lang="en-US" altLang="ko-KR" sz="4800" b="1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: </a:t>
            </a:r>
            <a:r>
              <a:rPr lang="ko-KR" altLang="en-US" sz="4800" b="1" dirty="0">
                <a:solidFill>
                  <a:srgbClr val="666666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요리에 연관된 말이지만</a:t>
            </a:r>
            <a:r>
              <a:rPr lang="en-US" altLang="ko-KR" sz="4800" b="1" dirty="0">
                <a:solidFill>
                  <a:srgbClr val="666666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, </a:t>
            </a:r>
            <a:endParaRPr lang="en-US" altLang="ko-KR" sz="4800" b="1" dirty="0" smtClean="0">
              <a:solidFill>
                <a:srgbClr val="666666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lvl="0"/>
            <a:r>
              <a:rPr lang="ko-KR" altLang="en-US" sz="4800" b="1" dirty="0" smtClean="0">
                <a:solidFill>
                  <a:srgbClr val="666666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레시피에 없는 요리를 말한 경우</a:t>
            </a:r>
            <a:endParaRPr kumimoji="0" lang="ko-KR" altLang="ko-KR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" name="video6919225335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42198" y="5761831"/>
            <a:ext cx="25344280" cy="6248163"/>
          </a:xfrm>
          <a:prstGeom prst="rect">
            <a:avLst/>
          </a:prstGeom>
        </p:spPr>
      </p:pic>
      <p:sp>
        <p:nvSpPr>
          <p:cNvPr id="14" name="Rectangle 90">
            <a:extLst>
              <a:ext uri="{FF2B5EF4-FFF2-40B4-BE49-F238E27FC236}">
                <a16:creationId xmlns:a16="http://schemas.microsoft.com/office/drawing/2014/main" id="{6C21CCE4-AEED-496F-8C8A-63E37A66CF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50103" y="13165613"/>
            <a:ext cx="5782032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algn="ctr"/>
            <a:r>
              <a:rPr lang="ko-KR" altLang="en-US" sz="3200" b="1" dirty="0" smtClean="0">
                <a:solidFill>
                  <a:srgbClr val="00545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실행 동영상</a:t>
            </a:r>
            <a:r>
              <a:rPr lang="en-US" altLang="ko-KR" sz="3200" b="1" dirty="0" smtClean="0">
                <a:solidFill>
                  <a:srgbClr val="00545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</a:t>
            </a:r>
            <a:r>
              <a:rPr lang="ko-KR" altLang="en-US" sz="3200" b="1" dirty="0" smtClean="0">
                <a:solidFill>
                  <a:srgbClr val="00545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임의의 </a:t>
            </a:r>
            <a:r>
              <a:rPr lang="ko-KR" altLang="en-US" sz="3200" b="1" dirty="0" smtClean="0">
                <a:solidFill>
                  <a:srgbClr val="00545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레시피 출력</a:t>
            </a:r>
            <a:r>
              <a:rPr lang="en-US" altLang="ko-KR" sz="3200" b="1" dirty="0" smtClean="0">
                <a:solidFill>
                  <a:srgbClr val="00545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)</a:t>
            </a:r>
            <a:endParaRPr kumimoji="0" lang="ko-KR" altLang="ko-KR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4338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3">
            <a:extLst>
              <a:ext uri="{FF2B5EF4-FFF2-40B4-BE49-F238E27FC236}">
                <a16:creationId xmlns:a16="http://schemas.microsoft.com/office/drawing/2014/main" id="{371B3076-39A0-431D-877D-6C19749186F6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1588" y="0"/>
            <a:ext cx="26225500" cy="14666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9688" name="Rectangle 6">
            <a:extLst>
              <a:ext uri="{FF2B5EF4-FFF2-40B4-BE49-F238E27FC236}">
                <a16:creationId xmlns:a16="http://schemas.microsoft.com/office/drawing/2014/main" id="{EF708591-7951-4DC2-BE99-C9823EA73C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88" y="0"/>
            <a:ext cx="26225500" cy="14666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9690" name="Freeform 8">
            <a:extLst>
              <a:ext uri="{FF2B5EF4-FFF2-40B4-BE49-F238E27FC236}">
                <a16:creationId xmlns:a16="http://schemas.microsoft.com/office/drawing/2014/main" id="{402D3497-CADB-4F46-ACF4-79E8F34571A5}"/>
              </a:ext>
            </a:extLst>
          </p:cNvPr>
          <p:cNvSpPr>
            <a:spLocks/>
          </p:cNvSpPr>
          <p:nvPr/>
        </p:nvSpPr>
        <p:spPr bwMode="auto">
          <a:xfrm>
            <a:off x="10096501" y="2771775"/>
            <a:ext cx="16111538" cy="11895138"/>
          </a:xfrm>
          <a:custGeom>
            <a:avLst/>
            <a:gdLst>
              <a:gd name="T0" fmla="*/ 10149 w 10149"/>
              <a:gd name="T1" fmla="*/ 0 h 7493"/>
              <a:gd name="T2" fmla="*/ 10149 w 10149"/>
              <a:gd name="T3" fmla="*/ 7493 h 7493"/>
              <a:gd name="T4" fmla="*/ 0 w 10149"/>
              <a:gd name="T5" fmla="*/ 7493 h 7493"/>
              <a:gd name="T6" fmla="*/ 10149 w 10149"/>
              <a:gd name="T7" fmla="*/ 0 h 74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149" h="7493">
                <a:moveTo>
                  <a:pt x="10149" y="0"/>
                </a:moveTo>
                <a:lnTo>
                  <a:pt x="10149" y="7493"/>
                </a:lnTo>
                <a:lnTo>
                  <a:pt x="0" y="7493"/>
                </a:lnTo>
                <a:lnTo>
                  <a:pt x="10149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2662" name="Freeform 201">
            <a:extLst>
              <a:ext uri="{FF2B5EF4-FFF2-40B4-BE49-F238E27FC236}">
                <a16:creationId xmlns:a16="http://schemas.microsoft.com/office/drawing/2014/main" id="{5A5A735D-B20D-4C44-9815-B5E5CF27FA33}"/>
              </a:ext>
            </a:extLst>
          </p:cNvPr>
          <p:cNvSpPr>
            <a:spLocks/>
          </p:cNvSpPr>
          <p:nvPr/>
        </p:nvSpPr>
        <p:spPr bwMode="auto">
          <a:xfrm>
            <a:off x="23493413" y="1139825"/>
            <a:ext cx="1812925" cy="2092325"/>
          </a:xfrm>
          <a:custGeom>
            <a:avLst/>
            <a:gdLst>
              <a:gd name="T0" fmla="*/ 860 w 1142"/>
              <a:gd name="T1" fmla="*/ 0 h 1318"/>
              <a:gd name="T2" fmla="*/ 0 w 1142"/>
              <a:gd name="T3" fmla="*/ 1318 h 1318"/>
              <a:gd name="T4" fmla="*/ 282 w 1142"/>
              <a:gd name="T5" fmla="*/ 1318 h 1318"/>
              <a:gd name="T6" fmla="*/ 1142 w 1142"/>
              <a:gd name="T7" fmla="*/ 0 h 1318"/>
              <a:gd name="T8" fmla="*/ 860 w 1142"/>
              <a:gd name="T9" fmla="*/ 0 h 13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42" h="1318">
                <a:moveTo>
                  <a:pt x="860" y="0"/>
                </a:moveTo>
                <a:lnTo>
                  <a:pt x="0" y="1318"/>
                </a:lnTo>
                <a:lnTo>
                  <a:pt x="282" y="1318"/>
                </a:lnTo>
                <a:lnTo>
                  <a:pt x="1142" y="0"/>
                </a:lnTo>
                <a:lnTo>
                  <a:pt x="860" y="0"/>
                </a:lnTo>
                <a:close/>
              </a:path>
            </a:pathLst>
          </a:custGeom>
          <a:solidFill>
            <a:srgbClr val="00538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2663" name="Freeform 202">
            <a:extLst>
              <a:ext uri="{FF2B5EF4-FFF2-40B4-BE49-F238E27FC236}">
                <a16:creationId xmlns:a16="http://schemas.microsoft.com/office/drawing/2014/main" id="{953C0F11-84ED-4A4C-88EA-5A9E79785E44}"/>
              </a:ext>
            </a:extLst>
          </p:cNvPr>
          <p:cNvSpPr>
            <a:spLocks/>
          </p:cNvSpPr>
          <p:nvPr/>
        </p:nvSpPr>
        <p:spPr bwMode="auto">
          <a:xfrm>
            <a:off x="973138" y="1139825"/>
            <a:ext cx="23425150" cy="2092325"/>
          </a:xfrm>
          <a:custGeom>
            <a:avLst/>
            <a:gdLst>
              <a:gd name="T0" fmla="*/ 860 w 14756"/>
              <a:gd name="T1" fmla="*/ 1318 h 1318"/>
              <a:gd name="T2" fmla="*/ 6579 w 14756"/>
              <a:gd name="T3" fmla="*/ 1318 h 1318"/>
              <a:gd name="T4" fmla="*/ 13896 w 14756"/>
              <a:gd name="T5" fmla="*/ 1318 h 1318"/>
              <a:gd name="T6" fmla="*/ 14756 w 14756"/>
              <a:gd name="T7" fmla="*/ 0 h 1318"/>
              <a:gd name="T8" fmla="*/ 0 w 14756"/>
              <a:gd name="T9" fmla="*/ 0 h 1318"/>
              <a:gd name="T10" fmla="*/ 860 w 14756"/>
              <a:gd name="T11" fmla="*/ 1318 h 13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4756" h="1318">
                <a:moveTo>
                  <a:pt x="860" y="1318"/>
                </a:moveTo>
                <a:lnTo>
                  <a:pt x="6579" y="1318"/>
                </a:lnTo>
                <a:lnTo>
                  <a:pt x="13896" y="1318"/>
                </a:lnTo>
                <a:lnTo>
                  <a:pt x="14756" y="0"/>
                </a:lnTo>
                <a:lnTo>
                  <a:pt x="0" y="0"/>
                </a:lnTo>
                <a:lnTo>
                  <a:pt x="860" y="1318"/>
                </a:lnTo>
                <a:close/>
              </a:path>
            </a:pathLst>
          </a:custGeom>
          <a:solidFill>
            <a:srgbClr val="0688E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2664" name="Freeform 203">
            <a:extLst>
              <a:ext uri="{FF2B5EF4-FFF2-40B4-BE49-F238E27FC236}">
                <a16:creationId xmlns:a16="http://schemas.microsoft.com/office/drawing/2014/main" id="{2734E577-939B-459F-8002-49A732A913FF}"/>
              </a:ext>
            </a:extLst>
          </p:cNvPr>
          <p:cNvSpPr>
            <a:spLocks/>
          </p:cNvSpPr>
          <p:nvPr/>
        </p:nvSpPr>
        <p:spPr bwMode="auto">
          <a:xfrm>
            <a:off x="969963" y="0"/>
            <a:ext cx="3479800" cy="3232150"/>
          </a:xfrm>
          <a:custGeom>
            <a:avLst/>
            <a:gdLst>
              <a:gd name="T0" fmla="*/ 862 w 2192"/>
              <a:gd name="T1" fmla="*/ 2036 h 2036"/>
              <a:gd name="T2" fmla="*/ 0 w 2192"/>
              <a:gd name="T3" fmla="*/ 718 h 2036"/>
              <a:gd name="T4" fmla="*/ 470 w 2192"/>
              <a:gd name="T5" fmla="*/ 0 h 2036"/>
              <a:gd name="T6" fmla="*/ 2192 w 2192"/>
              <a:gd name="T7" fmla="*/ 0 h 2036"/>
              <a:gd name="T8" fmla="*/ 862 w 2192"/>
              <a:gd name="T9" fmla="*/ 2036 h 20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92" h="2036">
                <a:moveTo>
                  <a:pt x="862" y="2036"/>
                </a:moveTo>
                <a:lnTo>
                  <a:pt x="0" y="718"/>
                </a:lnTo>
                <a:lnTo>
                  <a:pt x="470" y="0"/>
                </a:lnTo>
                <a:lnTo>
                  <a:pt x="2192" y="0"/>
                </a:lnTo>
                <a:lnTo>
                  <a:pt x="862" y="2036"/>
                </a:lnTo>
                <a:close/>
              </a:path>
            </a:pathLst>
          </a:custGeom>
          <a:solidFill>
            <a:srgbClr val="00538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96" name="Rectangle 91">
            <a:extLst>
              <a:ext uri="{FF2B5EF4-FFF2-40B4-BE49-F238E27FC236}">
                <a16:creationId xmlns:a16="http://schemas.microsoft.com/office/drawing/2014/main" id="{1365E7B9-6B65-4EF9-AFEF-6EB534D339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10138" y="1218406"/>
            <a:ext cx="1522853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2600" b="1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4.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97" name="Rectangle 92">
            <a:extLst>
              <a:ext uri="{FF2B5EF4-FFF2-40B4-BE49-F238E27FC236}">
                <a16:creationId xmlns:a16="http://schemas.microsoft.com/office/drawing/2014/main" id="{C6E5C38D-BDE1-40E8-82F6-3DFB3B57B8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84937" y="1666617"/>
            <a:ext cx="9111469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8600" b="1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프로젝트 수행 </a:t>
            </a:r>
            <a:r>
              <a:rPr lang="ko-KR" altLang="en-US" sz="8600" b="1" dirty="0" smtClean="0">
                <a:solidFill>
                  <a:srgbClr val="FFFFFF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결과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Rectangle 19">
            <a:extLst>
              <a:ext uri="{FF2B5EF4-FFF2-40B4-BE49-F238E27FC236}">
                <a16:creationId xmlns:a16="http://schemas.microsoft.com/office/drawing/2014/main" id="{518BB5C3-B3DB-4A68-9ED3-4AD0AB5E5F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9737" y="3633311"/>
            <a:ext cx="12109084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4800" b="1" dirty="0" smtClean="0">
                <a:solidFill>
                  <a:srgbClr val="666666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실행 결과 동영상</a:t>
            </a:r>
            <a:r>
              <a:rPr kumimoji="0" lang="ko-KR" altLang="en-US" sz="4800" b="1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</a:t>
            </a:r>
            <a:r>
              <a:rPr kumimoji="0" lang="en-US" altLang="ko-KR" sz="4800" b="1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: </a:t>
            </a:r>
            <a:r>
              <a:rPr lang="ko-KR" altLang="en-US" sz="4800" b="1" dirty="0" smtClean="0">
                <a:solidFill>
                  <a:srgbClr val="666666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음식 이름만 얘기하는 경우</a:t>
            </a:r>
            <a:endParaRPr kumimoji="0" lang="ko-KR" altLang="ko-KR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video1967038395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5633" y="5477133"/>
            <a:ext cx="24340705" cy="6000750"/>
          </a:xfrm>
          <a:prstGeom prst="rect">
            <a:avLst/>
          </a:prstGeom>
        </p:spPr>
      </p:pic>
      <p:sp>
        <p:nvSpPr>
          <p:cNvPr id="14" name="Rectangle 90">
            <a:extLst>
              <a:ext uri="{FF2B5EF4-FFF2-40B4-BE49-F238E27FC236}">
                <a16:creationId xmlns:a16="http://schemas.microsoft.com/office/drawing/2014/main" id="{6C21CCE4-AEED-496F-8C8A-63E37A66CF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95653" y="12715240"/>
            <a:ext cx="6690935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algn="ctr"/>
            <a:r>
              <a:rPr lang="ko-KR" altLang="en-US" sz="3200" b="1" dirty="0" smtClean="0">
                <a:solidFill>
                  <a:srgbClr val="00545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실행 동영상</a:t>
            </a:r>
            <a:r>
              <a:rPr lang="en-US" altLang="ko-KR" sz="3200" b="1" dirty="0" smtClean="0">
                <a:solidFill>
                  <a:srgbClr val="00545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</a:t>
            </a:r>
            <a:r>
              <a:rPr lang="ko-KR" altLang="en-US" sz="3200" b="1" dirty="0" smtClean="0">
                <a:solidFill>
                  <a:srgbClr val="00545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해당 음식의 </a:t>
            </a:r>
            <a:r>
              <a:rPr lang="ko-KR" altLang="en-US" sz="3200" b="1" dirty="0" smtClean="0">
                <a:solidFill>
                  <a:srgbClr val="00545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레시피 출력</a:t>
            </a:r>
            <a:r>
              <a:rPr lang="en-US" altLang="ko-KR" sz="3200" b="1" dirty="0" smtClean="0">
                <a:solidFill>
                  <a:srgbClr val="00545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)</a:t>
            </a:r>
            <a:endParaRPr kumimoji="0" lang="ko-KR" altLang="ko-KR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5058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3">
            <a:extLst>
              <a:ext uri="{FF2B5EF4-FFF2-40B4-BE49-F238E27FC236}">
                <a16:creationId xmlns:a16="http://schemas.microsoft.com/office/drawing/2014/main" id="{371B3076-39A0-431D-877D-6C19749186F6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1588" y="0"/>
            <a:ext cx="26225500" cy="14666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9688" name="Rectangle 6">
            <a:extLst>
              <a:ext uri="{FF2B5EF4-FFF2-40B4-BE49-F238E27FC236}">
                <a16:creationId xmlns:a16="http://schemas.microsoft.com/office/drawing/2014/main" id="{EF708591-7951-4DC2-BE99-C9823EA73C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88" y="0"/>
            <a:ext cx="26225500" cy="14666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9690" name="Freeform 8">
            <a:extLst>
              <a:ext uri="{FF2B5EF4-FFF2-40B4-BE49-F238E27FC236}">
                <a16:creationId xmlns:a16="http://schemas.microsoft.com/office/drawing/2014/main" id="{402D3497-CADB-4F46-ACF4-79E8F34571A5}"/>
              </a:ext>
            </a:extLst>
          </p:cNvPr>
          <p:cNvSpPr>
            <a:spLocks/>
          </p:cNvSpPr>
          <p:nvPr/>
        </p:nvSpPr>
        <p:spPr bwMode="auto">
          <a:xfrm>
            <a:off x="10096501" y="2771775"/>
            <a:ext cx="16111538" cy="11895138"/>
          </a:xfrm>
          <a:custGeom>
            <a:avLst/>
            <a:gdLst>
              <a:gd name="T0" fmla="*/ 10149 w 10149"/>
              <a:gd name="T1" fmla="*/ 0 h 7493"/>
              <a:gd name="T2" fmla="*/ 10149 w 10149"/>
              <a:gd name="T3" fmla="*/ 7493 h 7493"/>
              <a:gd name="T4" fmla="*/ 0 w 10149"/>
              <a:gd name="T5" fmla="*/ 7493 h 7493"/>
              <a:gd name="T6" fmla="*/ 10149 w 10149"/>
              <a:gd name="T7" fmla="*/ 0 h 74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149" h="7493">
                <a:moveTo>
                  <a:pt x="10149" y="0"/>
                </a:moveTo>
                <a:lnTo>
                  <a:pt x="10149" y="7493"/>
                </a:lnTo>
                <a:lnTo>
                  <a:pt x="0" y="7493"/>
                </a:lnTo>
                <a:lnTo>
                  <a:pt x="10149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2662" name="Freeform 201">
            <a:extLst>
              <a:ext uri="{FF2B5EF4-FFF2-40B4-BE49-F238E27FC236}">
                <a16:creationId xmlns:a16="http://schemas.microsoft.com/office/drawing/2014/main" id="{5A5A735D-B20D-4C44-9815-B5E5CF27FA33}"/>
              </a:ext>
            </a:extLst>
          </p:cNvPr>
          <p:cNvSpPr>
            <a:spLocks/>
          </p:cNvSpPr>
          <p:nvPr/>
        </p:nvSpPr>
        <p:spPr bwMode="auto">
          <a:xfrm>
            <a:off x="23493413" y="1139825"/>
            <a:ext cx="1812925" cy="2092325"/>
          </a:xfrm>
          <a:custGeom>
            <a:avLst/>
            <a:gdLst>
              <a:gd name="T0" fmla="*/ 860 w 1142"/>
              <a:gd name="T1" fmla="*/ 0 h 1318"/>
              <a:gd name="T2" fmla="*/ 0 w 1142"/>
              <a:gd name="T3" fmla="*/ 1318 h 1318"/>
              <a:gd name="T4" fmla="*/ 282 w 1142"/>
              <a:gd name="T5" fmla="*/ 1318 h 1318"/>
              <a:gd name="T6" fmla="*/ 1142 w 1142"/>
              <a:gd name="T7" fmla="*/ 0 h 1318"/>
              <a:gd name="T8" fmla="*/ 860 w 1142"/>
              <a:gd name="T9" fmla="*/ 0 h 13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42" h="1318">
                <a:moveTo>
                  <a:pt x="860" y="0"/>
                </a:moveTo>
                <a:lnTo>
                  <a:pt x="0" y="1318"/>
                </a:lnTo>
                <a:lnTo>
                  <a:pt x="282" y="1318"/>
                </a:lnTo>
                <a:lnTo>
                  <a:pt x="1142" y="0"/>
                </a:lnTo>
                <a:lnTo>
                  <a:pt x="860" y="0"/>
                </a:lnTo>
                <a:close/>
              </a:path>
            </a:pathLst>
          </a:custGeom>
          <a:solidFill>
            <a:srgbClr val="00538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2663" name="Freeform 202">
            <a:extLst>
              <a:ext uri="{FF2B5EF4-FFF2-40B4-BE49-F238E27FC236}">
                <a16:creationId xmlns:a16="http://schemas.microsoft.com/office/drawing/2014/main" id="{953C0F11-84ED-4A4C-88EA-5A9E79785E44}"/>
              </a:ext>
            </a:extLst>
          </p:cNvPr>
          <p:cNvSpPr>
            <a:spLocks/>
          </p:cNvSpPr>
          <p:nvPr/>
        </p:nvSpPr>
        <p:spPr bwMode="auto">
          <a:xfrm>
            <a:off x="973138" y="1139825"/>
            <a:ext cx="23425150" cy="2092325"/>
          </a:xfrm>
          <a:custGeom>
            <a:avLst/>
            <a:gdLst>
              <a:gd name="T0" fmla="*/ 860 w 14756"/>
              <a:gd name="T1" fmla="*/ 1318 h 1318"/>
              <a:gd name="T2" fmla="*/ 6579 w 14756"/>
              <a:gd name="T3" fmla="*/ 1318 h 1318"/>
              <a:gd name="T4" fmla="*/ 13896 w 14756"/>
              <a:gd name="T5" fmla="*/ 1318 h 1318"/>
              <a:gd name="T6" fmla="*/ 14756 w 14756"/>
              <a:gd name="T7" fmla="*/ 0 h 1318"/>
              <a:gd name="T8" fmla="*/ 0 w 14756"/>
              <a:gd name="T9" fmla="*/ 0 h 1318"/>
              <a:gd name="T10" fmla="*/ 860 w 14756"/>
              <a:gd name="T11" fmla="*/ 1318 h 13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4756" h="1318">
                <a:moveTo>
                  <a:pt x="860" y="1318"/>
                </a:moveTo>
                <a:lnTo>
                  <a:pt x="6579" y="1318"/>
                </a:lnTo>
                <a:lnTo>
                  <a:pt x="13896" y="1318"/>
                </a:lnTo>
                <a:lnTo>
                  <a:pt x="14756" y="0"/>
                </a:lnTo>
                <a:lnTo>
                  <a:pt x="0" y="0"/>
                </a:lnTo>
                <a:lnTo>
                  <a:pt x="860" y="1318"/>
                </a:lnTo>
                <a:close/>
              </a:path>
            </a:pathLst>
          </a:custGeom>
          <a:solidFill>
            <a:srgbClr val="0688E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2664" name="Freeform 203">
            <a:extLst>
              <a:ext uri="{FF2B5EF4-FFF2-40B4-BE49-F238E27FC236}">
                <a16:creationId xmlns:a16="http://schemas.microsoft.com/office/drawing/2014/main" id="{2734E577-939B-459F-8002-49A732A913FF}"/>
              </a:ext>
            </a:extLst>
          </p:cNvPr>
          <p:cNvSpPr>
            <a:spLocks/>
          </p:cNvSpPr>
          <p:nvPr/>
        </p:nvSpPr>
        <p:spPr bwMode="auto">
          <a:xfrm>
            <a:off x="969963" y="0"/>
            <a:ext cx="3479800" cy="3232150"/>
          </a:xfrm>
          <a:custGeom>
            <a:avLst/>
            <a:gdLst>
              <a:gd name="T0" fmla="*/ 862 w 2192"/>
              <a:gd name="T1" fmla="*/ 2036 h 2036"/>
              <a:gd name="T2" fmla="*/ 0 w 2192"/>
              <a:gd name="T3" fmla="*/ 718 h 2036"/>
              <a:gd name="T4" fmla="*/ 470 w 2192"/>
              <a:gd name="T5" fmla="*/ 0 h 2036"/>
              <a:gd name="T6" fmla="*/ 2192 w 2192"/>
              <a:gd name="T7" fmla="*/ 0 h 2036"/>
              <a:gd name="T8" fmla="*/ 862 w 2192"/>
              <a:gd name="T9" fmla="*/ 2036 h 20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92" h="2036">
                <a:moveTo>
                  <a:pt x="862" y="2036"/>
                </a:moveTo>
                <a:lnTo>
                  <a:pt x="0" y="718"/>
                </a:lnTo>
                <a:lnTo>
                  <a:pt x="470" y="0"/>
                </a:lnTo>
                <a:lnTo>
                  <a:pt x="2192" y="0"/>
                </a:lnTo>
                <a:lnTo>
                  <a:pt x="862" y="2036"/>
                </a:lnTo>
                <a:close/>
              </a:path>
            </a:pathLst>
          </a:custGeom>
          <a:solidFill>
            <a:srgbClr val="00538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96" name="Rectangle 91">
            <a:extLst>
              <a:ext uri="{FF2B5EF4-FFF2-40B4-BE49-F238E27FC236}">
                <a16:creationId xmlns:a16="http://schemas.microsoft.com/office/drawing/2014/main" id="{1365E7B9-6B65-4EF9-AFEF-6EB534D339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10138" y="1218406"/>
            <a:ext cx="1522853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2600" b="1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4.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97" name="Rectangle 92">
            <a:extLst>
              <a:ext uri="{FF2B5EF4-FFF2-40B4-BE49-F238E27FC236}">
                <a16:creationId xmlns:a16="http://schemas.microsoft.com/office/drawing/2014/main" id="{C6E5C38D-BDE1-40E8-82F6-3DFB3B57B8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84937" y="1666617"/>
            <a:ext cx="9111469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8600" b="1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프로젝트 수행 </a:t>
            </a:r>
            <a:r>
              <a:rPr lang="ko-KR" altLang="en-US" sz="8600" b="1" dirty="0" smtClean="0">
                <a:solidFill>
                  <a:srgbClr val="FFFFFF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결과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Rectangle 19">
            <a:extLst>
              <a:ext uri="{FF2B5EF4-FFF2-40B4-BE49-F238E27FC236}">
                <a16:creationId xmlns:a16="http://schemas.microsoft.com/office/drawing/2014/main" id="{518BB5C3-B3DB-4A68-9ED3-4AD0AB5E5F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9737" y="3633311"/>
            <a:ext cx="12881732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4800" b="1" dirty="0" smtClean="0">
                <a:solidFill>
                  <a:srgbClr val="666666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실행 결과 동영상</a:t>
            </a:r>
            <a:r>
              <a:rPr kumimoji="0" lang="ko-KR" altLang="en-US" sz="4800" b="1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</a:t>
            </a:r>
            <a:r>
              <a:rPr kumimoji="0" lang="en-US" altLang="ko-KR" sz="4800" b="1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: </a:t>
            </a:r>
            <a:r>
              <a:rPr lang="ko-KR" altLang="en-US" sz="4800" b="1" dirty="0" smtClean="0">
                <a:solidFill>
                  <a:srgbClr val="666666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요리 이외의 얘기를 하는 경우</a:t>
            </a:r>
            <a:endParaRPr kumimoji="0" lang="ko-KR" altLang="ko-KR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2" name="video137371837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284537" y="4944993"/>
            <a:ext cx="18516600" cy="4564925"/>
          </a:xfrm>
          <a:prstGeom prst="rect">
            <a:avLst/>
          </a:prstGeom>
        </p:spPr>
      </p:pic>
      <p:pic>
        <p:nvPicPr>
          <p:cNvPr id="3" name="video2373718372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284537" y="9771856"/>
            <a:ext cx="18516600" cy="456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246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3">
            <a:extLst>
              <a:ext uri="{FF2B5EF4-FFF2-40B4-BE49-F238E27FC236}">
                <a16:creationId xmlns:a16="http://schemas.microsoft.com/office/drawing/2014/main" id="{D4CDE5D1-E41A-4211-84BB-BF5160CC7CC8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1588" y="0"/>
            <a:ext cx="26225500" cy="14666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1372" name="Rectangle 6">
            <a:extLst>
              <a:ext uri="{FF2B5EF4-FFF2-40B4-BE49-F238E27FC236}">
                <a16:creationId xmlns:a16="http://schemas.microsoft.com/office/drawing/2014/main" id="{17D173CA-E993-424F-8438-1FB929D48E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88" y="0"/>
            <a:ext cx="26225500" cy="14666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1399" name="Freeform 33">
            <a:extLst>
              <a:ext uri="{FF2B5EF4-FFF2-40B4-BE49-F238E27FC236}">
                <a16:creationId xmlns:a16="http://schemas.microsoft.com/office/drawing/2014/main" id="{0043548B-B481-4CB6-8794-EA1D7E78F2F5}"/>
              </a:ext>
            </a:extLst>
          </p:cNvPr>
          <p:cNvSpPr>
            <a:spLocks/>
          </p:cNvSpPr>
          <p:nvPr/>
        </p:nvSpPr>
        <p:spPr bwMode="auto">
          <a:xfrm>
            <a:off x="1588" y="0"/>
            <a:ext cx="12511088" cy="14514513"/>
          </a:xfrm>
          <a:custGeom>
            <a:avLst/>
            <a:gdLst>
              <a:gd name="T0" fmla="*/ 7755 w 7881"/>
              <a:gd name="T1" fmla="*/ 6023 h 9143"/>
              <a:gd name="T2" fmla="*/ 7755 w 7881"/>
              <a:gd name="T3" fmla="*/ 6023 h 9143"/>
              <a:gd name="T4" fmla="*/ 7727 w 7881"/>
              <a:gd name="T5" fmla="*/ 6077 h 9143"/>
              <a:gd name="T6" fmla="*/ 7697 w 7881"/>
              <a:gd name="T7" fmla="*/ 6131 h 9143"/>
              <a:gd name="T8" fmla="*/ 7663 w 7881"/>
              <a:gd name="T9" fmla="*/ 6181 h 9143"/>
              <a:gd name="T10" fmla="*/ 7627 w 7881"/>
              <a:gd name="T11" fmla="*/ 6231 h 9143"/>
              <a:gd name="T12" fmla="*/ 7591 w 7881"/>
              <a:gd name="T13" fmla="*/ 6277 h 9143"/>
              <a:gd name="T14" fmla="*/ 7551 w 7881"/>
              <a:gd name="T15" fmla="*/ 6323 h 9143"/>
              <a:gd name="T16" fmla="*/ 7509 w 7881"/>
              <a:gd name="T17" fmla="*/ 6365 h 9143"/>
              <a:gd name="T18" fmla="*/ 7465 w 7881"/>
              <a:gd name="T19" fmla="*/ 6407 h 9143"/>
              <a:gd name="T20" fmla="*/ 7421 w 7881"/>
              <a:gd name="T21" fmla="*/ 6445 h 9143"/>
              <a:gd name="T22" fmla="*/ 7373 w 7881"/>
              <a:gd name="T23" fmla="*/ 6481 h 9143"/>
              <a:gd name="T24" fmla="*/ 7323 w 7881"/>
              <a:gd name="T25" fmla="*/ 6515 h 9143"/>
              <a:gd name="T26" fmla="*/ 7273 w 7881"/>
              <a:gd name="T27" fmla="*/ 6547 h 9143"/>
              <a:gd name="T28" fmla="*/ 7219 w 7881"/>
              <a:gd name="T29" fmla="*/ 6575 h 9143"/>
              <a:gd name="T30" fmla="*/ 7165 w 7881"/>
              <a:gd name="T31" fmla="*/ 6603 h 9143"/>
              <a:gd name="T32" fmla="*/ 7111 w 7881"/>
              <a:gd name="T33" fmla="*/ 6627 h 9143"/>
              <a:gd name="T34" fmla="*/ 7053 w 7881"/>
              <a:gd name="T35" fmla="*/ 6647 h 9143"/>
              <a:gd name="T36" fmla="*/ 0 w 7881"/>
              <a:gd name="T37" fmla="*/ 9143 h 9143"/>
              <a:gd name="T38" fmla="*/ 0 w 7881"/>
              <a:gd name="T39" fmla="*/ 0 h 9143"/>
              <a:gd name="T40" fmla="*/ 6007 w 7881"/>
              <a:gd name="T41" fmla="*/ 0 h 9143"/>
              <a:gd name="T42" fmla="*/ 7813 w 7881"/>
              <a:gd name="T43" fmla="*/ 5085 h 9143"/>
              <a:gd name="T44" fmla="*/ 7813 w 7881"/>
              <a:gd name="T45" fmla="*/ 5085 h 9143"/>
              <a:gd name="T46" fmla="*/ 7833 w 7881"/>
              <a:gd name="T47" fmla="*/ 5143 h 9143"/>
              <a:gd name="T48" fmla="*/ 7847 w 7881"/>
              <a:gd name="T49" fmla="*/ 5203 h 9143"/>
              <a:gd name="T50" fmla="*/ 7861 w 7881"/>
              <a:gd name="T51" fmla="*/ 5261 h 9143"/>
              <a:gd name="T52" fmla="*/ 7869 w 7881"/>
              <a:gd name="T53" fmla="*/ 5321 h 9143"/>
              <a:gd name="T54" fmla="*/ 7877 w 7881"/>
              <a:gd name="T55" fmla="*/ 5381 h 9143"/>
              <a:gd name="T56" fmla="*/ 7881 w 7881"/>
              <a:gd name="T57" fmla="*/ 5439 h 9143"/>
              <a:gd name="T58" fmla="*/ 7881 w 7881"/>
              <a:gd name="T59" fmla="*/ 5499 h 9143"/>
              <a:gd name="T60" fmla="*/ 7879 w 7881"/>
              <a:gd name="T61" fmla="*/ 5559 h 9143"/>
              <a:gd name="T62" fmla="*/ 7873 w 7881"/>
              <a:gd name="T63" fmla="*/ 5619 h 9143"/>
              <a:gd name="T64" fmla="*/ 7865 w 7881"/>
              <a:gd name="T65" fmla="*/ 5677 h 9143"/>
              <a:gd name="T66" fmla="*/ 7855 w 7881"/>
              <a:gd name="T67" fmla="*/ 5737 h 9143"/>
              <a:gd name="T68" fmla="*/ 7841 w 7881"/>
              <a:gd name="T69" fmla="*/ 5795 h 9143"/>
              <a:gd name="T70" fmla="*/ 7823 w 7881"/>
              <a:gd name="T71" fmla="*/ 5853 h 9143"/>
              <a:gd name="T72" fmla="*/ 7803 w 7881"/>
              <a:gd name="T73" fmla="*/ 5911 h 9143"/>
              <a:gd name="T74" fmla="*/ 7781 w 7881"/>
              <a:gd name="T75" fmla="*/ 5967 h 9143"/>
              <a:gd name="T76" fmla="*/ 7755 w 7881"/>
              <a:gd name="T77" fmla="*/ 6023 h 9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7881" h="9143">
                <a:moveTo>
                  <a:pt x="7755" y="6023"/>
                </a:moveTo>
                <a:lnTo>
                  <a:pt x="7755" y="6023"/>
                </a:lnTo>
                <a:lnTo>
                  <a:pt x="7727" y="6077"/>
                </a:lnTo>
                <a:lnTo>
                  <a:pt x="7697" y="6131"/>
                </a:lnTo>
                <a:lnTo>
                  <a:pt x="7663" y="6181"/>
                </a:lnTo>
                <a:lnTo>
                  <a:pt x="7627" y="6231"/>
                </a:lnTo>
                <a:lnTo>
                  <a:pt x="7591" y="6277"/>
                </a:lnTo>
                <a:lnTo>
                  <a:pt x="7551" y="6323"/>
                </a:lnTo>
                <a:lnTo>
                  <a:pt x="7509" y="6365"/>
                </a:lnTo>
                <a:lnTo>
                  <a:pt x="7465" y="6407"/>
                </a:lnTo>
                <a:lnTo>
                  <a:pt x="7421" y="6445"/>
                </a:lnTo>
                <a:lnTo>
                  <a:pt x="7373" y="6481"/>
                </a:lnTo>
                <a:lnTo>
                  <a:pt x="7323" y="6515"/>
                </a:lnTo>
                <a:lnTo>
                  <a:pt x="7273" y="6547"/>
                </a:lnTo>
                <a:lnTo>
                  <a:pt x="7219" y="6575"/>
                </a:lnTo>
                <a:lnTo>
                  <a:pt x="7165" y="6603"/>
                </a:lnTo>
                <a:lnTo>
                  <a:pt x="7111" y="6627"/>
                </a:lnTo>
                <a:lnTo>
                  <a:pt x="7053" y="6647"/>
                </a:lnTo>
                <a:lnTo>
                  <a:pt x="0" y="9143"/>
                </a:lnTo>
                <a:lnTo>
                  <a:pt x="0" y="0"/>
                </a:lnTo>
                <a:lnTo>
                  <a:pt x="6007" y="0"/>
                </a:lnTo>
                <a:lnTo>
                  <a:pt x="7813" y="5085"/>
                </a:lnTo>
                <a:lnTo>
                  <a:pt x="7813" y="5085"/>
                </a:lnTo>
                <a:lnTo>
                  <a:pt x="7833" y="5143"/>
                </a:lnTo>
                <a:lnTo>
                  <a:pt x="7847" y="5203"/>
                </a:lnTo>
                <a:lnTo>
                  <a:pt x="7861" y="5261"/>
                </a:lnTo>
                <a:lnTo>
                  <a:pt x="7869" y="5321"/>
                </a:lnTo>
                <a:lnTo>
                  <a:pt x="7877" y="5381"/>
                </a:lnTo>
                <a:lnTo>
                  <a:pt x="7881" y="5439"/>
                </a:lnTo>
                <a:lnTo>
                  <a:pt x="7881" y="5499"/>
                </a:lnTo>
                <a:lnTo>
                  <a:pt x="7879" y="5559"/>
                </a:lnTo>
                <a:lnTo>
                  <a:pt x="7873" y="5619"/>
                </a:lnTo>
                <a:lnTo>
                  <a:pt x="7865" y="5677"/>
                </a:lnTo>
                <a:lnTo>
                  <a:pt x="7855" y="5737"/>
                </a:lnTo>
                <a:lnTo>
                  <a:pt x="7841" y="5795"/>
                </a:lnTo>
                <a:lnTo>
                  <a:pt x="7823" y="5853"/>
                </a:lnTo>
                <a:lnTo>
                  <a:pt x="7803" y="5911"/>
                </a:lnTo>
                <a:lnTo>
                  <a:pt x="7781" y="5967"/>
                </a:lnTo>
                <a:lnTo>
                  <a:pt x="7755" y="6023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1401" name="Freeform 35">
            <a:extLst>
              <a:ext uri="{FF2B5EF4-FFF2-40B4-BE49-F238E27FC236}">
                <a16:creationId xmlns:a16="http://schemas.microsoft.com/office/drawing/2014/main" id="{BE005C71-8F08-47B9-B763-B5621BD74961}"/>
              </a:ext>
            </a:extLst>
          </p:cNvPr>
          <p:cNvSpPr>
            <a:spLocks/>
          </p:cNvSpPr>
          <p:nvPr/>
        </p:nvSpPr>
        <p:spPr bwMode="auto">
          <a:xfrm>
            <a:off x="16557626" y="3451225"/>
            <a:ext cx="9669463" cy="11215688"/>
          </a:xfrm>
          <a:custGeom>
            <a:avLst/>
            <a:gdLst>
              <a:gd name="T0" fmla="*/ 96 w 6091"/>
              <a:gd name="T1" fmla="*/ 2410 h 7065"/>
              <a:gd name="T2" fmla="*/ 96 w 6091"/>
              <a:gd name="T3" fmla="*/ 2410 h 7065"/>
              <a:gd name="T4" fmla="*/ 118 w 6091"/>
              <a:gd name="T5" fmla="*/ 2368 h 7065"/>
              <a:gd name="T6" fmla="*/ 142 w 6091"/>
              <a:gd name="T7" fmla="*/ 2328 h 7065"/>
              <a:gd name="T8" fmla="*/ 168 w 6091"/>
              <a:gd name="T9" fmla="*/ 2288 h 7065"/>
              <a:gd name="T10" fmla="*/ 196 w 6091"/>
              <a:gd name="T11" fmla="*/ 2250 h 7065"/>
              <a:gd name="T12" fmla="*/ 224 w 6091"/>
              <a:gd name="T13" fmla="*/ 2214 h 7065"/>
              <a:gd name="T14" fmla="*/ 254 w 6091"/>
              <a:gd name="T15" fmla="*/ 2180 h 7065"/>
              <a:gd name="T16" fmla="*/ 286 w 6091"/>
              <a:gd name="T17" fmla="*/ 2146 h 7065"/>
              <a:gd name="T18" fmla="*/ 320 w 6091"/>
              <a:gd name="T19" fmla="*/ 2114 h 7065"/>
              <a:gd name="T20" fmla="*/ 356 w 6091"/>
              <a:gd name="T21" fmla="*/ 2084 h 7065"/>
              <a:gd name="T22" fmla="*/ 392 w 6091"/>
              <a:gd name="T23" fmla="*/ 2056 h 7065"/>
              <a:gd name="T24" fmla="*/ 430 w 6091"/>
              <a:gd name="T25" fmla="*/ 2030 h 7065"/>
              <a:gd name="T26" fmla="*/ 470 w 6091"/>
              <a:gd name="T27" fmla="*/ 2006 h 7065"/>
              <a:gd name="T28" fmla="*/ 510 w 6091"/>
              <a:gd name="T29" fmla="*/ 1984 h 7065"/>
              <a:gd name="T30" fmla="*/ 552 w 6091"/>
              <a:gd name="T31" fmla="*/ 1964 h 7065"/>
              <a:gd name="T32" fmla="*/ 596 w 6091"/>
              <a:gd name="T33" fmla="*/ 1944 h 7065"/>
              <a:gd name="T34" fmla="*/ 640 w 6091"/>
              <a:gd name="T35" fmla="*/ 1928 h 7065"/>
              <a:gd name="T36" fmla="*/ 6091 w 6091"/>
              <a:gd name="T37" fmla="*/ 0 h 7065"/>
              <a:gd name="T38" fmla="*/ 6091 w 6091"/>
              <a:gd name="T39" fmla="*/ 7065 h 7065"/>
              <a:gd name="T40" fmla="*/ 1448 w 6091"/>
              <a:gd name="T41" fmla="*/ 7065 h 7065"/>
              <a:gd name="T42" fmla="*/ 52 w 6091"/>
              <a:gd name="T43" fmla="*/ 3135 h 7065"/>
              <a:gd name="T44" fmla="*/ 52 w 6091"/>
              <a:gd name="T45" fmla="*/ 3135 h 7065"/>
              <a:gd name="T46" fmla="*/ 38 w 6091"/>
              <a:gd name="T47" fmla="*/ 3089 h 7065"/>
              <a:gd name="T48" fmla="*/ 26 w 6091"/>
              <a:gd name="T49" fmla="*/ 3045 h 7065"/>
              <a:gd name="T50" fmla="*/ 16 w 6091"/>
              <a:gd name="T51" fmla="*/ 2999 h 7065"/>
              <a:gd name="T52" fmla="*/ 8 w 6091"/>
              <a:gd name="T53" fmla="*/ 2953 h 7065"/>
              <a:gd name="T54" fmla="*/ 4 w 6091"/>
              <a:gd name="T55" fmla="*/ 2907 h 7065"/>
              <a:gd name="T56" fmla="*/ 0 w 6091"/>
              <a:gd name="T57" fmla="*/ 2861 h 7065"/>
              <a:gd name="T58" fmla="*/ 0 w 6091"/>
              <a:gd name="T59" fmla="*/ 2815 h 7065"/>
              <a:gd name="T60" fmla="*/ 2 w 6091"/>
              <a:gd name="T61" fmla="*/ 2769 h 7065"/>
              <a:gd name="T62" fmla="*/ 6 w 6091"/>
              <a:gd name="T63" fmla="*/ 2723 h 7065"/>
              <a:gd name="T64" fmla="*/ 12 w 6091"/>
              <a:gd name="T65" fmla="*/ 2677 h 7065"/>
              <a:gd name="T66" fmla="*/ 20 w 6091"/>
              <a:gd name="T67" fmla="*/ 2631 h 7065"/>
              <a:gd name="T68" fmla="*/ 32 w 6091"/>
              <a:gd name="T69" fmla="*/ 2587 h 7065"/>
              <a:gd name="T70" fmla="*/ 44 w 6091"/>
              <a:gd name="T71" fmla="*/ 2541 h 7065"/>
              <a:gd name="T72" fmla="*/ 60 w 6091"/>
              <a:gd name="T73" fmla="*/ 2497 h 7065"/>
              <a:gd name="T74" fmla="*/ 78 w 6091"/>
              <a:gd name="T75" fmla="*/ 2453 h 7065"/>
              <a:gd name="T76" fmla="*/ 96 w 6091"/>
              <a:gd name="T77" fmla="*/ 2410 h 70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6091" h="7065">
                <a:moveTo>
                  <a:pt x="96" y="2410"/>
                </a:moveTo>
                <a:lnTo>
                  <a:pt x="96" y="2410"/>
                </a:lnTo>
                <a:lnTo>
                  <a:pt x="118" y="2368"/>
                </a:lnTo>
                <a:lnTo>
                  <a:pt x="142" y="2328"/>
                </a:lnTo>
                <a:lnTo>
                  <a:pt x="168" y="2288"/>
                </a:lnTo>
                <a:lnTo>
                  <a:pt x="196" y="2250"/>
                </a:lnTo>
                <a:lnTo>
                  <a:pt x="224" y="2214"/>
                </a:lnTo>
                <a:lnTo>
                  <a:pt x="254" y="2180"/>
                </a:lnTo>
                <a:lnTo>
                  <a:pt x="286" y="2146"/>
                </a:lnTo>
                <a:lnTo>
                  <a:pt x="320" y="2114"/>
                </a:lnTo>
                <a:lnTo>
                  <a:pt x="356" y="2084"/>
                </a:lnTo>
                <a:lnTo>
                  <a:pt x="392" y="2056"/>
                </a:lnTo>
                <a:lnTo>
                  <a:pt x="430" y="2030"/>
                </a:lnTo>
                <a:lnTo>
                  <a:pt x="470" y="2006"/>
                </a:lnTo>
                <a:lnTo>
                  <a:pt x="510" y="1984"/>
                </a:lnTo>
                <a:lnTo>
                  <a:pt x="552" y="1964"/>
                </a:lnTo>
                <a:lnTo>
                  <a:pt x="596" y="1944"/>
                </a:lnTo>
                <a:lnTo>
                  <a:pt x="640" y="1928"/>
                </a:lnTo>
                <a:lnTo>
                  <a:pt x="6091" y="0"/>
                </a:lnTo>
                <a:lnTo>
                  <a:pt x="6091" y="7065"/>
                </a:lnTo>
                <a:lnTo>
                  <a:pt x="1448" y="7065"/>
                </a:lnTo>
                <a:lnTo>
                  <a:pt x="52" y="3135"/>
                </a:lnTo>
                <a:lnTo>
                  <a:pt x="52" y="3135"/>
                </a:lnTo>
                <a:lnTo>
                  <a:pt x="38" y="3089"/>
                </a:lnTo>
                <a:lnTo>
                  <a:pt x="26" y="3045"/>
                </a:lnTo>
                <a:lnTo>
                  <a:pt x="16" y="2999"/>
                </a:lnTo>
                <a:lnTo>
                  <a:pt x="8" y="2953"/>
                </a:lnTo>
                <a:lnTo>
                  <a:pt x="4" y="2907"/>
                </a:lnTo>
                <a:lnTo>
                  <a:pt x="0" y="2861"/>
                </a:lnTo>
                <a:lnTo>
                  <a:pt x="0" y="2815"/>
                </a:lnTo>
                <a:lnTo>
                  <a:pt x="2" y="2769"/>
                </a:lnTo>
                <a:lnTo>
                  <a:pt x="6" y="2723"/>
                </a:lnTo>
                <a:lnTo>
                  <a:pt x="12" y="2677"/>
                </a:lnTo>
                <a:lnTo>
                  <a:pt x="20" y="2631"/>
                </a:lnTo>
                <a:lnTo>
                  <a:pt x="32" y="2587"/>
                </a:lnTo>
                <a:lnTo>
                  <a:pt x="44" y="2541"/>
                </a:lnTo>
                <a:lnTo>
                  <a:pt x="60" y="2497"/>
                </a:lnTo>
                <a:lnTo>
                  <a:pt x="78" y="2453"/>
                </a:lnTo>
                <a:lnTo>
                  <a:pt x="96" y="241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1405" name="Freeform 39">
            <a:extLst>
              <a:ext uri="{FF2B5EF4-FFF2-40B4-BE49-F238E27FC236}">
                <a16:creationId xmlns:a16="http://schemas.microsoft.com/office/drawing/2014/main" id="{C89F5482-54BE-43B1-A304-0154221395F9}"/>
              </a:ext>
            </a:extLst>
          </p:cNvPr>
          <p:cNvSpPr>
            <a:spLocks/>
          </p:cNvSpPr>
          <p:nvPr/>
        </p:nvSpPr>
        <p:spPr bwMode="auto">
          <a:xfrm>
            <a:off x="11020035" y="5440760"/>
            <a:ext cx="4940300" cy="6256338"/>
          </a:xfrm>
          <a:custGeom>
            <a:avLst/>
            <a:gdLst>
              <a:gd name="T0" fmla="*/ 3090 w 3112"/>
              <a:gd name="T1" fmla="*/ 3941 h 3941"/>
              <a:gd name="T2" fmla="*/ 22 w 3112"/>
              <a:gd name="T3" fmla="*/ 3941 h 3941"/>
              <a:gd name="T4" fmla="*/ 22 w 3112"/>
              <a:gd name="T5" fmla="*/ 3941 h 3941"/>
              <a:gd name="T6" fmla="*/ 14 w 3112"/>
              <a:gd name="T7" fmla="*/ 3941 h 3941"/>
              <a:gd name="T8" fmla="*/ 6 w 3112"/>
              <a:gd name="T9" fmla="*/ 3935 h 3941"/>
              <a:gd name="T10" fmla="*/ 0 w 3112"/>
              <a:gd name="T11" fmla="*/ 3927 h 3941"/>
              <a:gd name="T12" fmla="*/ 0 w 3112"/>
              <a:gd name="T13" fmla="*/ 3919 h 3941"/>
              <a:gd name="T14" fmla="*/ 0 w 3112"/>
              <a:gd name="T15" fmla="*/ 22 h 3941"/>
              <a:gd name="T16" fmla="*/ 0 w 3112"/>
              <a:gd name="T17" fmla="*/ 22 h 3941"/>
              <a:gd name="T18" fmla="*/ 0 w 3112"/>
              <a:gd name="T19" fmla="*/ 14 h 3941"/>
              <a:gd name="T20" fmla="*/ 6 w 3112"/>
              <a:gd name="T21" fmla="*/ 6 h 3941"/>
              <a:gd name="T22" fmla="*/ 14 w 3112"/>
              <a:gd name="T23" fmla="*/ 0 h 3941"/>
              <a:gd name="T24" fmla="*/ 22 w 3112"/>
              <a:gd name="T25" fmla="*/ 0 h 3941"/>
              <a:gd name="T26" fmla="*/ 3090 w 3112"/>
              <a:gd name="T27" fmla="*/ 0 h 3941"/>
              <a:gd name="T28" fmla="*/ 3090 w 3112"/>
              <a:gd name="T29" fmla="*/ 0 h 3941"/>
              <a:gd name="T30" fmla="*/ 3098 w 3112"/>
              <a:gd name="T31" fmla="*/ 0 h 3941"/>
              <a:gd name="T32" fmla="*/ 3106 w 3112"/>
              <a:gd name="T33" fmla="*/ 6 h 3941"/>
              <a:gd name="T34" fmla="*/ 3110 w 3112"/>
              <a:gd name="T35" fmla="*/ 14 h 3941"/>
              <a:gd name="T36" fmla="*/ 3112 w 3112"/>
              <a:gd name="T37" fmla="*/ 22 h 3941"/>
              <a:gd name="T38" fmla="*/ 3112 w 3112"/>
              <a:gd name="T39" fmla="*/ 3919 h 3941"/>
              <a:gd name="T40" fmla="*/ 3112 w 3112"/>
              <a:gd name="T41" fmla="*/ 3919 h 3941"/>
              <a:gd name="T42" fmla="*/ 3110 w 3112"/>
              <a:gd name="T43" fmla="*/ 3927 h 3941"/>
              <a:gd name="T44" fmla="*/ 3106 w 3112"/>
              <a:gd name="T45" fmla="*/ 3935 h 3941"/>
              <a:gd name="T46" fmla="*/ 3098 w 3112"/>
              <a:gd name="T47" fmla="*/ 3941 h 3941"/>
              <a:gd name="T48" fmla="*/ 3090 w 3112"/>
              <a:gd name="T49" fmla="*/ 3941 h 39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3112" h="3941">
                <a:moveTo>
                  <a:pt x="3090" y="3941"/>
                </a:moveTo>
                <a:lnTo>
                  <a:pt x="22" y="3941"/>
                </a:lnTo>
                <a:lnTo>
                  <a:pt x="22" y="3941"/>
                </a:lnTo>
                <a:lnTo>
                  <a:pt x="14" y="3941"/>
                </a:lnTo>
                <a:lnTo>
                  <a:pt x="6" y="3935"/>
                </a:lnTo>
                <a:lnTo>
                  <a:pt x="0" y="3927"/>
                </a:lnTo>
                <a:lnTo>
                  <a:pt x="0" y="3919"/>
                </a:lnTo>
                <a:lnTo>
                  <a:pt x="0" y="22"/>
                </a:lnTo>
                <a:lnTo>
                  <a:pt x="0" y="22"/>
                </a:lnTo>
                <a:lnTo>
                  <a:pt x="0" y="14"/>
                </a:lnTo>
                <a:lnTo>
                  <a:pt x="6" y="6"/>
                </a:lnTo>
                <a:lnTo>
                  <a:pt x="14" y="0"/>
                </a:lnTo>
                <a:lnTo>
                  <a:pt x="22" y="0"/>
                </a:lnTo>
                <a:lnTo>
                  <a:pt x="3090" y="0"/>
                </a:lnTo>
                <a:lnTo>
                  <a:pt x="3090" y="0"/>
                </a:lnTo>
                <a:lnTo>
                  <a:pt x="3098" y="0"/>
                </a:lnTo>
                <a:lnTo>
                  <a:pt x="3106" y="6"/>
                </a:lnTo>
                <a:lnTo>
                  <a:pt x="3110" y="14"/>
                </a:lnTo>
                <a:lnTo>
                  <a:pt x="3112" y="22"/>
                </a:lnTo>
                <a:lnTo>
                  <a:pt x="3112" y="3919"/>
                </a:lnTo>
                <a:lnTo>
                  <a:pt x="3112" y="3919"/>
                </a:lnTo>
                <a:lnTo>
                  <a:pt x="3110" y="3927"/>
                </a:lnTo>
                <a:lnTo>
                  <a:pt x="3106" y="3935"/>
                </a:lnTo>
                <a:lnTo>
                  <a:pt x="3098" y="3941"/>
                </a:lnTo>
                <a:lnTo>
                  <a:pt x="3090" y="3941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1407" name="Freeform 41">
            <a:extLst>
              <a:ext uri="{FF2B5EF4-FFF2-40B4-BE49-F238E27FC236}">
                <a16:creationId xmlns:a16="http://schemas.microsoft.com/office/drawing/2014/main" id="{0E9A2748-CA1F-4BF1-A300-A04641D12584}"/>
              </a:ext>
            </a:extLst>
          </p:cNvPr>
          <p:cNvSpPr>
            <a:spLocks/>
          </p:cNvSpPr>
          <p:nvPr/>
        </p:nvSpPr>
        <p:spPr bwMode="auto">
          <a:xfrm>
            <a:off x="18278085" y="5440760"/>
            <a:ext cx="4941888" cy="6256338"/>
          </a:xfrm>
          <a:custGeom>
            <a:avLst/>
            <a:gdLst>
              <a:gd name="T0" fmla="*/ 3089 w 3113"/>
              <a:gd name="T1" fmla="*/ 3941 h 3941"/>
              <a:gd name="T2" fmla="*/ 24 w 3113"/>
              <a:gd name="T3" fmla="*/ 3941 h 3941"/>
              <a:gd name="T4" fmla="*/ 24 w 3113"/>
              <a:gd name="T5" fmla="*/ 3941 h 3941"/>
              <a:gd name="T6" fmla="*/ 14 w 3113"/>
              <a:gd name="T7" fmla="*/ 3941 h 3941"/>
              <a:gd name="T8" fmla="*/ 6 w 3113"/>
              <a:gd name="T9" fmla="*/ 3935 h 3941"/>
              <a:gd name="T10" fmla="*/ 2 w 3113"/>
              <a:gd name="T11" fmla="*/ 3927 h 3941"/>
              <a:gd name="T12" fmla="*/ 0 w 3113"/>
              <a:gd name="T13" fmla="*/ 3919 h 3941"/>
              <a:gd name="T14" fmla="*/ 0 w 3113"/>
              <a:gd name="T15" fmla="*/ 22 h 3941"/>
              <a:gd name="T16" fmla="*/ 0 w 3113"/>
              <a:gd name="T17" fmla="*/ 22 h 3941"/>
              <a:gd name="T18" fmla="*/ 2 w 3113"/>
              <a:gd name="T19" fmla="*/ 14 h 3941"/>
              <a:gd name="T20" fmla="*/ 6 w 3113"/>
              <a:gd name="T21" fmla="*/ 6 h 3941"/>
              <a:gd name="T22" fmla="*/ 14 w 3113"/>
              <a:gd name="T23" fmla="*/ 0 h 3941"/>
              <a:gd name="T24" fmla="*/ 24 w 3113"/>
              <a:gd name="T25" fmla="*/ 0 h 3941"/>
              <a:gd name="T26" fmla="*/ 3089 w 3113"/>
              <a:gd name="T27" fmla="*/ 0 h 3941"/>
              <a:gd name="T28" fmla="*/ 3089 w 3113"/>
              <a:gd name="T29" fmla="*/ 0 h 3941"/>
              <a:gd name="T30" fmla="*/ 3099 w 3113"/>
              <a:gd name="T31" fmla="*/ 0 h 3941"/>
              <a:gd name="T32" fmla="*/ 3105 w 3113"/>
              <a:gd name="T33" fmla="*/ 6 h 3941"/>
              <a:gd name="T34" fmla="*/ 3111 w 3113"/>
              <a:gd name="T35" fmla="*/ 14 h 3941"/>
              <a:gd name="T36" fmla="*/ 3113 w 3113"/>
              <a:gd name="T37" fmla="*/ 22 h 3941"/>
              <a:gd name="T38" fmla="*/ 3113 w 3113"/>
              <a:gd name="T39" fmla="*/ 3919 h 3941"/>
              <a:gd name="T40" fmla="*/ 3113 w 3113"/>
              <a:gd name="T41" fmla="*/ 3919 h 3941"/>
              <a:gd name="T42" fmla="*/ 3111 w 3113"/>
              <a:gd name="T43" fmla="*/ 3927 h 3941"/>
              <a:gd name="T44" fmla="*/ 3105 w 3113"/>
              <a:gd name="T45" fmla="*/ 3935 h 3941"/>
              <a:gd name="T46" fmla="*/ 3099 w 3113"/>
              <a:gd name="T47" fmla="*/ 3941 h 3941"/>
              <a:gd name="T48" fmla="*/ 3089 w 3113"/>
              <a:gd name="T49" fmla="*/ 3941 h 39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3113" h="3941">
                <a:moveTo>
                  <a:pt x="3089" y="3941"/>
                </a:moveTo>
                <a:lnTo>
                  <a:pt x="24" y="3941"/>
                </a:lnTo>
                <a:lnTo>
                  <a:pt x="24" y="3941"/>
                </a:lnTo>
                <a:lnTo>
                  <a:pt x="14" y="3941"/>
                </a:lnTo>
                <a:lnTo>
                  <a:pt x="6" y="3935"/>
                </a:lnTo>
                <a:lnTo>
                  <a:pt x="2" y="3927"/>
                </a:lnTo>
                <a:lnTo>
                  <a:pt x="0" y="3919"/>
                </a:lnTo>
                <a:lnTo>
                  <a:pt x="0" y="22"/>
                </a:lnTo>
                <a:lnTo>
                  <a:pt x="0" y="22"/>
                </a:lnTo>
                <a:lnTo>
                  <a:pt x="2" y="14"/>
                </a:lnTo>
                <a:lnTo>
                  <a:pt x="6" y="6"/>
                </a:lnTo>
                <a:lnTo>
                  <a:pt x="14" y="0"/>
                </a:lnTo>
                <a:lnTo>
                  <a:pt x="24" y="0"/>
                </a:lnTo>
                <a:lnTo>
                  <a:pt x="3089" y="0"/>
                </a:lnTo>
                <a:lnTo>
                  <a:pt x="3089" y="0"/>
                </a:lnTo>
                <a:lnTo>
                  <a:pt x="3099" y="0"/>
                </a:lnTo>
                <a:lnTo>
                  <a:pt x="3105" y="6"/>
                </a:lnTo>
                <a:lnTo>
                  <a:pt x="3111" y="14"/>
                </a:lnTo>
                <a:lnTo>
                  <a:pt x="3113" y="22"/>
                </a:lnTo>
                <a:lnTo>
                  <a:pt x="3113" y="3919"/>
                </a:lnTo>
                <a:lnTo>
                  <a:pt x="3113" y="3919"/>
                </a:lnTo>
                <a:lnTo>
                  <a:pt x="3111" y="3927"/>
                </a:lnTo>
                <a:lnTo>
                  <a:pt x="3105" y="3935"/>
                </a:lnTo>
                <a:lnTo>
                  <a:pt x="3099" y="3941"/>
                </a:lnTo>
                <a:lnTo>
                  <a:pt x="3089" y="3941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1408" name="Freeform 42">
            <a:extLst>
              <a:ext uri="{FF2B5EF4-FFF2-40B4-BE49-F238E27FC236}">
                <a16:creationId xmlns:a16="http://schemas.microsoft.com/office/drawing/2014/main" id="{DF082A7D-B2D9-4B81-8236-021FEEF5EC92}"/>
              </a:ext>
            </a:extLst>
          </p:cNvPr>
          <p:cNvSpPr>
            <a:spLocks/>
          </p:cNvSpPr>
          <p:nvPr/>
        </p:nvSpPr>
        <p:spPr bwMode="auto">
          <a:xfrm>
            <a:off x="2952358" y="5040710"/>
            <a:ext cx="5030788" cy="3041650"/>
          </a:xfrm>
          <a:custGeom>
            <a:avLst/>
            <a:gdLst>
              <a:gd name="T0" fmla="*/ 324 w 3169"/>
              <a:gd name="T1" fmla="*/ 1916 h 1916"/>
              <a:gd name="T2" fmla="*/ 290 w 3169"/>
              <a:gd name="T3" fmla="*/ 1914 h 1916"/>
              <a:gd name="T4" fmla="*/ 228 w 3169"/>
              <a:gd name="T5" fmla="*/ 1900 h 1916"/>
              <a:gd name="T6" fmla="*/ 170 w 3169"/>
              <a:gd name="T7" fmla="*/ 1876 h 1916"/>
              <a:gd name="T8" fmla="*/ 118 w 3169"/>
              <a:gd name="T9" fmla="*/ 1842 h 1916"/>
              <a:gd name="T10" fmla="*/ 74 w 3169"/>
              <a:gd name="T11" fmla="*/ 1798 h 1916"/>
              <a:gd name="T12" fmla="*/ 38 w 3169"/>
              <a:gd name="T13" fmla="*/ 1746 h 1916"/>
              <a:gd name="T14" fmla="*/ 14 w 3169"/>
              <a:gd name="T15" fmla="*/ 1688 h 1916"/>
              <a:gd name="T16" fmla="*/ 0 w 3169"/>
              <a:gd name="T17" fmla="*/ 1624 h 1916"/>
              <a:gd name="T18" fmla="*/ 0 w 3169"/>
              <a:gd name="T19" fmla="*/ 324 h 1916"/>
              <a:gd name="T20" fmla="*/ 0 w 3169"/>
              <a:gd name="T21" fmla="*/ 292 h 1916"/>
              <a:gd name="T22" fmla="*/ 14 w 3169"/>
              <a:gd name="T23" fmla="*/ 228 h 1916"/>
              <a:gd name="T24" fmla="*/ 38 w 3169"/>
              <a:gd name="T25" fmla="*/ 170 h 1916"/>
              <a:gd name="T26" fmla="*/ 74 w 3169"/>
              <a:gd name="T27" fmla="*/ 118 h 1916"/>
              <a:gd name="T28" fmla="*/ 118 w 3169"/>
              <a:gd name="T29" fmla="*/ 74 h 1916"/>
              <a:gd name="T30" fmla="*/ 170 w 3169"/>
              <a:gd name="T31" fmla="*/ 40 h 1916"/>
              <a:gd name="T32" fmla="*/ 228 w 3169"/>
              <a:gd name="T33" fmla="*/ 14 h 1916"/>
              <a:gd name="T34" fmla="*/ 290 w 3169"/>
              <a:gd name="T35" fmla="*/ 2 h 1916"/>
              <a:gd name="T36" fmla="*/ 2845 w 3169"/>
              <a:gd name="T37" fmla="*/ 0 h 1916"/>
              <a:gd name="T38" fmla="*/ 2877 w 3169"/>
              <a:gd name="T39" fmla="*/ 2 h 1916"/>
              <a:gd name="T40" fmla="*/ 2941 w 3169"/>
              <a:gd name="T41" fmla="*/ 14 h 1916"/>
              <a:gd name="T42" fmla="*/ 2999 w 3169"/>
              <a:gd name="T43" fmla="*/ 40 h 1916"/>
              <a:gd name="T44" fmla="*/ 3051 w 3169"/>
              <a:gd name="T45" fmla="*/ 74 h 1916"/>
              <a:gd name="T46" fmla="*/ 3095 w 3169"/>
              <a:gd name="T47" fmla="*/ 118 h 1916"/>
              <a:gd name="T48" fmla="*/ 3129 w 3169"/>
              <a:gd name="T49" fmla="*/ 170 h 1916"/>
              <a:gd name="T50" fmla="*/ 3155 w 3169"/>
              <a:gd name="T51" fmla="*/ 228 h 1916"/>
              <a:gd name="T52" fmla="*/ 3167 w 3169"/>
              <a:gd name="T53" fmla="*/ 292 h 1916"/>
              <a:gd name="T54" fmla="*/ 3169 w 3169"/>
              <a:gd name="T55" fmla="*/ 1590 h 1916"/>
              <a:gd name="T56" fmla="*/ 3167 w 3169"/>
              <a:gd name="T57" fmla="*/ 1624 h 1916"/>
              <a:gd name="T58" fmla="*/ 3155 w 3169"/>
              <a:gd name="T59" fmla="*/ 1688 h 1916"/>
              <a:gd name="T60" fmla="*/ 3129 w 3169"/>
              <a:gd name="T61" fmla="*/ 1746 h 1916"/>
              <a:gd name="T62" fmla="*/ 3095 w 3169"/>
              <a:gd name="T63" fmla="*/ 1798 h 1916"/>
              <a:gd name="T64" fmla="*/ 3051 w 3169"/>
              <a:gd name="T65" fmla="*/ 1842 h 1916"/>
              <a:gd name="T66" fmla="*/ 2999 w 3169"/>
              <a:gd name="T67" fmla="*/ 1876 h 1916"/>
              <a:gd name="T68" fmla="*/ 2941 w 3169"/>
              <a:gd name="T69" fmla="*/ 1900 h 1916"/>
              <a:gd name="T70" fmla="*/ 2877 w 3169"/>
              <a:gd name="T71" fmla="*/ 1914 h 1916"/>
              <a:gd name="T72" fmla="*/ 2845 w 3169"/>
              <a:gd name="T73" fmla="*/ 1916 h 19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3169" h="1916">
                <a:moveTo>
                  <a:pt x="2845" y="1916"/>
                </a:moveTo>
                <a:lnTo>
                  <a:pt x="324" y="1916"/>
                </a:lnTo>
                <a:lnTo>
                  <a:pt x="324" y="1916"/>
                </a:lnTo>
                <a:lnTo>
                  <a:pt x="290" y="1914"/>
                </a:lnTo>
                <a:lnTo>
                  <a:pt x="258" y="1908"/>
                </a:lnTo>
                <a:lnTo>
                  <a:pt x="228" y="1900"/>
                </a:lnTo>
                <a:lnTo>
                  <a:pt x="198" y="1890"/>
                </a:lnTo>
                <a:lnTo>
                  <a:pt x="170" y="1876"/>
                </a:lnTo>
                <a:lnTo>
                  <a:pt x="142" y="1860"/>
                </a:lnTo>
                <a:lnTo>
                  <a:pt x="118" y="1842"/>
                </a:lnTo>
                <a:lnTo>
                  <a:pt x="94" y="1820"/>
                </a:lnTo>
                <a:lnTo>
                  <a:pt x="74" y="1798"/>
                </a:lnTo>
                <a:lnTo>
                  <a:pt x="54" y="1772"/>
                </a:lnTo>
                <a:lnTo>
                  <a:pt x="38" y="1746"/>
                </a:lnTo>
                <a:lnTo>
                  <a:pt x="24" y="1716"/>
                </a:lnTo>
                <a:lnTo>
                  <a:pt x="14" y="1688"/>
                </a:lnTo>
                <a:lnTo>
                  <a:pt x="6" y="1656"/>
                </a:lnTo>
                <a:lnTo>
                  <a:pt x="0" y="1624"/>
                </a:lnTo>
                <a:lnTo>
                  <a:pt x="0" y="1590"/>
                </a:lnTo>
                <a:lnTo>
                  <a:pt x="0" y="324"/>
                </a:lnTo>
                <a:lnTo>
                  <a:pt x="0" y="324"/>
                </a:lnTo>
                <a:lnTo>
                  <a:pt x="0" y="292"/>
                </a:lnTo>
                <a:lnTo>
                  <a:pt x="6" y="260"/>
                </a:lnTo>
                <a:lnTo>
                  <a:pt x="14" y="228"/>
                </a:lnTo>
                <a:lnTo>
                  <a:pt x="24" y="198"/>
                </a:lnTo>
                <a:lnTo>
                  <a:pt x="38" y="170"/>
                </a:lnTo>
                <a:lnTo>
                  <a:pt x="54" y="144"/>
                </a:lnTo>
                <a:lnTo>
                  <a:pt x="74" y="118"/>
                </a:lnTo>
                <a:lnTo>
                  <a:pt x="94" y="96"/>
                </a:lnTo>
                <a:lnTo>
                  <a:pt x="118" y="74"/>
                </a:lnTo>
                <a:lnTo>
                  <a:pt x="142" y="56"/>
                </a:lnTo>
                <a:lnTo>
                  <a:pt x="170" y="40"/>
                </a:lnTo>
                <a:lnTo>
                  <a:pt x="198" y="26"/>
                </a:lnTo>
                <a:lnTo>
                  <a:pt x="228" y="14"/>
                </a:lnTo>
                <a:lnTo>
                  <a:pt x="258" y="6"/>
                </a:lnTo>
                <a:lnTo>
                  <a:pt x="290" y="2"/>
                </a:lnTo>
                <a:lnTo>
                  <a:pt x="324" y="0"/>
                </a:lnTo>
                <a:lnTo>
                  <a:pt x="2845" y="0"/>
                </a:lnTo>
                <a:lnTo>
                  <a:pt x="2845" y="0"/>
                </a:lnTo>
                <a:lnTo>
                  <a:pt x="2877" y="2"/>
                </a:lnTo>
                <a:lnTo>
                  <a:pt x="2909" y="6"/>
                </a:lnTo>
                <a:lnTo>
                  <a:pt x="2941" y="14"/>
                </a:lnTo>
                <a:lnTo>
                  <a:pt x="2971" y="26"/>
                </a:lnTo>
                <a:lnTo>
                  <a:pt x="2999" y="40"/>
                </a:lnTo>
                <a:lnTo>
                  <a:pt x="3025" y="56"/>
                </a:lnTo>
                <a:lnTo>
                  <a:pt x="3051" y="74"/>
                </a:lnTo>
                <a:lnTo>
                  <a:pt x="3073" y="96"/>
                </a:lnTo>
                <a:lnTo>
                  <a:pt x="3095" y="118"/>
                </a:lnTo>
                <a:lnTo>
                  <a:pt x="3113" y="144"/>
                </a:lnTo>
                <a:lnTo>
                  <a:pt x="3129" y="170"/>
                </a:lnTo>
                <a:lnTo>
                  <a:pt x="3143" y="198"/>
                </a:lnTo>
                <a:lnTo>
                  <a:pt x="3155" y="228"/>
                </a:lnTo>
                <a:lnTo>
                  <a:pt x="3163" y="260"/>
                </a:lnTo>
                <a:lnTo>
                  <a:pt x="3167" y="292"/>
                </a:lnTo>
                <a:lnTo>
                  <a:pt x="3169" y="324"/>
                </a:lnTo>
                <a:lnTo>
                  <a:pt x="3169" y="1590"/>
                </a:lnTo>
                <a:lnTo>
                  <a:pt x="3169" y="1590"/>
                </a:lnTo>
                <a:lnTo>
                  <a:pt x="3167" y="1624"/>
                </a:lnTo>
                <a:lnTo>
                  <a:pt x="3163" y="1656"/>
                </a:lnTo>
                <a:lnTo>
                  <a:pt x="3155" y="1688"/>
                </a:lnTo>
                <a:lnTo>
                  <a:pt x="3143" y="1716"/>
                </a:lnTo>
                <a:lnTo>
                  <a:pt x="3129" y="1746"/>
                </a:lnTo>
                <a:lnTo>
                  <a:pt x="3113" y="1772"/>
                </a:lnTo>
                <a:lnTo>
                  <a:pt x="3095" y="1798"/>
                </a:lnTo>
                <a:lnTo>
                  <a:pt x="3073" y="1820"/>
                </a:lnTo>
                <a:lnTo>
                  <a:pt x="3051" y="1842"/>
                </a:lnTo>
                <a:lnTo>
                  <a:pt x="3025" y="1860"/>
                </a:lnTo>
                <a:lnTo>
                  <a:pt x="2999" y="1876"/>
                </a:lnTo>
                <a:lnTo>
                  <a:pt x="2971" y="1890"/>
                </a:lnTo>
                <a:lnTo>
                  <a:pt x="2941" y="1900"/>
                </a:lnTo>
                <a:lnTo>
                  <a:pt x="2909" y="1908"/>
                </a:lnTo>
                <a:lnTo>
                  <a:pt x="2877" y="1914"/>
                </a:lnTo>
                <a:lnTo>
                  <a:pt x="2845" y="1916"/>
                </a:lnTo>
                <a:lnTo>
                  <a:pt x="2845" y="1916"/>
                </a:lnTo>
                <a:close/>
              </a:path>
            </a:pathLst>
          </a:custGeom>
          <a:solidFill>
            <a:srgbClr val="00538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1430" name="Rectangle 64">
            <a:extLst>
              <a:ext uri="{FF2B5EF4-FFF2-40B4-BE49-F238E27FC236}">
                <a16:creationId xmlns:a16="http://schemas.microsoft.com/office/drawing/2014/main" id="{7D5E32D4-36D9-4E11-AD32-CBA5B9B93F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39733" y="5228828"/>
            <a:ext cx="2399696" cy="10002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6500" b="1" dirty="0" err="1" smtClean="0">
                <a:solidFill>
                  <a:srgbClr val="FFFFFF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임나현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1431" name="Freeform 65">
            <a:extLst>
              <a:ext uri="{FF2B5EF4-FFF2-40B4-BE49-F238E27FC236}">
                <a16:creationId xmlns:a16="http://schemas.microsoft.com/office/drawing/2014/main" id="{93EFA5AC-2DF0-4FA5-90D1-713A1C22F85C}"/>
              </a:ext>
            </a:extLst>
          </p:cNvPr>
          <p:cNvSpPr>
            <a:spLocks/>
          </p:cNvSpPr>
          <p:nvPr/>
        </p:nvSpPr>
        <p:spPr bwMode="auto">
          <a:xfrm>
            <a:off x="3542908" y="6351985"/>
            <a:ext cx="2725738" cy="0"/>
          </a:xfrm>
          <a:custGeom>
            <a:avLst/>
            <a:gdLst>
              <a:gd name="T0" fmla="*/ 0 w 1717"/>
              <a:gd name="T1" fmla="*/ 1717 w 1717"/>
              <a:gd name="T2" fmla="*/ 0 w 1717"/>
            </a:gdLst>
            <a:ahLst/>
            <a:cxnLst>
              <a:cxn ang="0">
                <a:pos x="T0" y="0"/>
              </a:cxn>
              <a:cxn ang="0">
                <a:pos x="T1" y="0"/>
              </a:cxn>
              <a:cxn ang="0">
                <a:pos x="T2" y="0"/>
              </a:cxn>
            </a:cxnLst>
            <a:rect l="0" t="0" r="r" b="b"/>
            <a:pathLst>
              <a:path w="1717">
                <a:moveTo>
                  <a:pt x="0" y="0"/>
                </a:moveTo>
                <a:lnTo>
                  <a:pt x="1717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1432" name="Line 66">
            <a:extLst>
              <a:ext uri="{FF2B5EF4-FFF2-40B4-BE49-F238E27FC236}">
                <a16:creationId xmlns:a16="http://schemas.microsoft.com/office/drawing/2014/main" id="{F41DEEB2-4C93-46C0-82A7-47E451614AF0}"/>
              </a:ext>
            </a:extLst>
          </p:cNvPr>
          <p:cNvSpPr>
            <a:spLocks noChangeShapeType="1"/>
          </p:cNvSpPr>
          <p:nvPr/>
        </p:nvSpPr>
        <p:spPr bwMode="auto">
          <a:xfrm>
            <a:off x="3542908" y="6351985"/>
            <a:ext cx="2725738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1433" name="Rectangle 67">
            <a:extLst>
              <a:ext uri="{FF2B5EF4-FFF2-40B4-BE49-F238E27FC236}">
                <a16:creationId xmlns:a16="http://schemas.microsoft.com/office/drawing/2014/main" id="{9630091F-DE00-43D1-A72B-55FF84BCE2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42908" y="6332935"/>
            <a:ext cx="2725738" cy="381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1434" name="Freeform 68">
            <a:extLst>
              <a:ext uri="{FF2B5EF4-FFF2-40B4-BE49-F238E27FC236}">
                <a16:creationId xmlns:a16="http://schemas.microsoft.com/office/drawing/2014/main" id="{F20E4E74-D55B-4E42-8F1E-B08140A7192A}"/>
              </a:ext>
            </a:extLst>
          </p:cNvPr>
          <p:cNvSpPr>
            <a:spLocks/>
          </p:cNvSpPr>
          <p:nvPr/>
        </p:nvSpPr>
        <p:spPr bwMode="auto">
          <a:xfrm>
            <a:off x="3542908" y="6332935"/>
            <a:ext cx="2725738" cy="38100"/>
          </a:xfrm>
          <a:custGeom>
            <a:avLst/>
            <a:gdLst>
              <a:gd name="T0" fmla="*/ 0 w 1717"/>
              <a:gd name="T1" fmla="*/ 24 h 24"/>
              <a:gd name="T2" fmla="*/ 1717 w 1717"/>
              <a:gd name="T3" fmla="*/ 24 h 24"/>
              <a:gd name="T4" fmla="*/ 1717 w 1717"/>
              <a:gd name="T5" fmla="*/ 0 h 24"/>
              <a:gd name="T6" fmla="*/ 0 w 1717"/>
              <a:gd name="T7" fmla="*/ 0 h 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717" h="24">
                <a:moveTo>
                  <a:pt x="0" y="24"/>
                </a:moveTo>
                <a:lnTo>
                  <a:pt x="1717" y="24"/>
                </a:lnTo>
                <a:lnTo>
                  <a:pt x="1717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1435" name="Freeform 69">
            <a:extLst>
              <a:ext uri="{FF2B5EF4-FFF2-40B4-BE49-F238E27FC236}">
                <a16:creationId xmlns:a16="http://schemas.microsoft.com/office/drawing/2014/main" id="{83669490-25F3-419A-B848-E4F2C04EAEAD}"/>
              </a:ext>
            </a:extLst>
          </p:cNvPr>
          <p:cNvSpPr>
            <a:spLocks/>
          </p:cNvSpPr>
          <p:nvPr/>
        </p:nvSpPr>
        <p:spPr bwMode="auto">
          <a:xfrm>
            <a:off x="10373921" y="5040710"/>
            <a:ext cx="5035550" cy="3041650"/>
          </a:xfrm>
          <a:custGeom>
            <a:avLst/>
            <a:gdLst>
              <a:gd name="T0" fmla="*/ 326 w 3172"/>
              <a:gd name="T1" fmla="*/ 1916 h 1916"/>
              <a:gd name="T2" fmla="*/ 292 w 3172"/>
              <a:gd name="T3" fmla="*/ 1914 h 1916"/>
              <a:gd name="T4" fmla="*/ 228 w 3172"/>
              <a:gd name="T5" fmla="*/ 1900 h 1916"/>
              <a:gd name="T6" fmla="*/ 170 w 3172"/>
              <a:gd name="T7" fmla="*/ 1876 h 1916"/>
              <a:gd name="T8" fmla="*/ 118 w 3172"/>
              <a:gd name="T9" fmla="*/ 1842 h 1916"/>
              <a:gd name="T10" fmla="*/ 74 w 3172"/>
              <a:gd name="T11" fmla="*/ 1798 h 1916"/>
              <a:gd name="T12" fmla="*/ 40 w 3172"/>
              <a:gd name="T13" fmla="*/ 1746 h 1916"/>
              <a:gd name="T14" fmla="*/ 16 w 3172"/>
              <a:gd name="T15" fmla="*/ 1688 h 1916"/>
              <a:gd name="T16" fmla="*/ 2 w 3172"/>
              <a:gd name="T17" fmla="*/ 1624 h 1916"/>
              <a:gd name="T18" fmla="*/ 0 w 3172"/>
              <a:gd name="T19" fmla="*/ 324 h 1916"/>
              <a:gd name="T20" fmla="*/ 2 w 3172"/>
              <a:gd name="T21" fmla="*/ 292 h 1916"/>
              <a:gd name="T22" fmla="*/ 16 w 3172"/>
              <a:gd name="T23" fmla="*/ 228 h 1916"/>
              <a:gd name="T24" fmla="*/ 40 w 3172"/>
              <a:gd name="T25" fmla="*/ 170 h 1916"/>
              <a:gd name="T26" fmla="*/ 74 w 3172"/>
              <a:gd name="T27" fmla="*/ 118 h 1916"/>
              <a:gd name="T28" fmla="*/ 118 w 3172"/>
              <a:gd name="T29" fmla="*/ 74 h 1916"/>
              <a:gd name="T30" fmla="*/ 170 w 3172"/>
              <a:gd name="T31" fmla="*/ 40 h 1916"/>
              <a:gd name="T32" fmla="*/ 228 w 3172"/>
              <a:gd name="T33" fmla="*/ 14 h 1916"/>
              <a:gd name="T34" fmla="*/ 292 w 3172"/>
              <a:gd name="T35" fmla="*/ 2 h 1916"/>
              <a:gd name="T36" fmla="*/ 2846 w 3172"/>
              <a:gd name="T37" fmla="*/ 0 h 1916"/>
              <a:gd name="T38" fmla="*/ 2880 w 3172"/>
              <a:gd name="T39" fmla="*/ 2 h 1916"/>
              <a:gd name="T40" fmla="*/ 2944 w 3172"/>
              <a:gd name="T41" fmla="*/ 14 h 1916"/>
              <a:gd name="T42" fmla="*/ 3002 w 3172"/>
              <a:gd name="T43" fmla="*/ 40 h 1916"/>
              <a:gd name="T44" fmla="*/ 3054 w 3172"/>
              <a:gd name="T45" fmla="*/ 74 h 1916"/>
              <a:gd name="T46" fmla="*/ 3098 w 3172"/>
              <a:gd name="T47" fmla="*/ 118 h 1916"/>
              <a:gd name="T48" fmla="*/ 3132 w 3172"/>
              <a:gd name="T49" fmla="*/ 170 h 1916"/>
              <a:gd name="T50" fmla="*/ 3156 w 3172"/>
              <a:gd name="T51" fmla="*/ 228 h 1916"/>
              <a:gd name="T52" fmla="*/ 3170 w 3172"/>
              <a:gd name="T53" fmla="*/ 292 h 1916"/>
              <a:gd name="T54" fmla="*/ 3172 w 3172"/>
              <a:gd name="T55" fmla="*/ 1590 h 1916"/>
              <a:gd name="T56" fmla="*/ 3170 w 3172"/>
              <a:gd name="T57" fmla="*/ 1624 h 1916"/>
              <a:gd name="T58" fmla="*/ 3156 w 3172"/>
              <a:gd name="T59" fmla="*/ 1688 h 1916"/>
              <a:gd name="T60" fmla="*/ 3132 w 3172"/>
              <a:gd name="T61" fmla="*/ 1746 h 1916"/>
              <a:gd name="T62" fmla="*/ 3098 w 3172"/>
              <a:gd name="T63" fmla="*/ 1798 h 1916"/>
              <a:gd name="T64" fmla="*/ 3054 w 3172"/>
              <a:gd name="T65" fmla="*/ 1842 h 1916"/>
              <a:gd name="T66" fmla="*/ 3002 w 3172"/>
              <a:gd name="T67" fmla="*/ 1876 h 1916"/>
              <a:gd name="T68" fmla="*/ 2944 w 3172"/>
              <a:gd name="T69" fmla="*/ 1900 h 1916"/>
              <a:gd name="T70" fmla="*/ 2880 w 3172"/>
              <a:gd name="T71" fmla="*/ 1914 h 1916"/>
              <a:gd name="T72" fmla="*/ 2846 w 3172"/>
              <a:gd name="T73" fmla="*/ 1916 h 19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3172" h="1916">
                <a:moveTo>
                  <a:pt x="2846" y="1916"/>
                </a:moveTo>
                <a:lnTo>
                  <a:pt x="326" y="1916"/>
                </a:lnTo>
                <a:lnTo>
                  <a:pt x="326" y="1916"/>
                </a:lnTo>
                <a:lnTo>
                  <a:pt x="292" y="1914"/>
                </a:lnTo>
                <a:lnTo>
                  <a:pt x="260" y="1908"/>
                </a:lnTo>
                <a:lnTo>
                  <a:pt x="228" y="1900"/>
                </a:lnTo>
                <a:lnTo>
                  <a:pt x="200" y="1890"/>
                </a:lnTo>
                <a:lnTo>
                  <a:pt x="170" y="1876"/>
                </a:lnTo>
                <a:lnTo>
                  <a:pt x="144" y="1860"/>
                </a:lnTo>
                <a:lnTo>
                  <a:pt x="118" y="1842"/>
                </a:lnTo>
                <a:lnTo>
                  <a:pt x="96" y="1820"/>
                </a:lnTo>
                <a:lnTo>
                  <a:pt x="74" y="1798"/>
                </a:lnTo>
                <a:lnTo>
                  <a:pt x="56" y="1772"/>
                </a:lnTo>
                <a:lnTo>
                  <a:pt x="40" y="1746"/>
                </a:lnTo>
                <a:lnTo>
                  <a:pt x="26" y="1716"/>
                </a:lnTo>
                <a:lnTo>
                  <a:pt x="16" y="1688"/>
                </a:lnTo>
                <a:lnTo>
                  <a:pt x="8" y="1656"/>
                </a:lnTo>
                <a:lnTo>
                  <a:pt x="2" y="1624"/>
                </a:lnTo>
                <a:lnTo>
                  <a:pt x="0" y="1590"/>
                </a:lnTo>
                <a:lnTo>
                  <a:pt x="0" y="324"/>
                </a:lnTo>
                <a:lnTo>
                  <a:pt x="0" y="324"/>
                </a:lnTo>
                <a:lnTo>
                  <a:pt x="2" y="292"/>
                </a:lnTo>
                <a:lnTo>
                  <a:pt x="8" y="260"/>
                </a:lnTo>
                <a:lnTo>
                  <a:pt x="16" y="228"/>
                </a:lnTo>
                <a:lnTo>
                  <a:pt x="26" y="198"/>
                </a:lnTo>
                <a:lnTo>
                  <a:pt x="40" y="170"/>
                </a:lnTo>
                <a:lnTo>
                  <a:pt x="56" y="144"/>
                </a:lnTo>
                <a:lnTo>
                  <a:pt x="74" y="118"/>
                </a:lnTo>
                <a:lnTo>
                  <a:pt x="96" y="96"/>
                </a:lnTo>
                <a:lnTo>
                  <a:pt x="118" y="74"/>
                </a:lnTo>
                <a:lnTo>
                  <a:pt x="144" y="56"/>
                </a:lnTo>
                <a:lnTo>
                  <a:pt x="170" y="40"/>
                </a:lnTo>
                <a:lnTo>
                  <a:pt x="200" y="26"/>
                </a:lnTo>
                <a:lnTo>
                  <a:pt x="228" y="14"/>
                </a:lnTo>
                <a:lnTo>
                  <a:pt x="260" y="6"/>
                </a:lnTo>
                <a:lnTo>
                  <a:pt x="292" y="2"/>
                </a:lnTo>
                <a:lnTo>
                  <a:pt x="326" y="0"/>
                </a:lnTo>
                <a:lnTo>
                  <a:pt x="2846" y="0"/>
                </a:lnTo>
                <a:lnTo>
                  <a:pt x="2846" y="0"/>
                </a:lnTo>
                <a:lnTo>
                  <a:pt x="2880" y="2"/>
                </a:lnTo>
                <a:lnTo>
                  <a:pt x="2912" y="6"/>
                </a:lnTo>
                <a:lnTo>
                  <a:pt x="2944" y="14"/>
                </a:lnTo>
                <a:lnTo>
                  <a:pt x="2974" y="26"/>
                </a:lnTo>
                <a:lnTo>
                  <a:pt x="3002" y="40"/>
                </a:lnTo>
                <a:lnTo>
                  <a:pt x="3028" y="56"/>
                </a:lnTo>
                <a:lnTo>
                  <a:pt x="3054" y="74"/>
                </a:lnTo>
                <a:lnTo>
                  <a:pt x="3076" y="96"/>
                </a:lnTo>
                <a:lnTo>
                  <a:pt x="3098" y="118"/>
                </a:lnTo>
                <a:lnTo>
                  <a:pt x="3116" y="144"/>
                </a:lnTo>
                <a:lnTo>
                  <a:pt x="3132" y="170"/>
                </a:lnTo>
                <a:lnTo>
                  <a:pt x="3146" y="198"/>
                </a:lnTo>
                <a:lnTo>
                  <a:pt x="3156" y="228"/>
                </a:lnTo>
                <a:lnTo>
                  <a:pt x="3164" y="260"/>
                </a:lnTo>
                <a:lnTo>
                  <a:pt x="3170" y="292"/>
                </a:lnTo>
                <a:lnTo>
                  <a:pt x="3172" y="324"/>
                </a:lnTo>
                <a:lnTo>
                  <a:pt x="3172" y="1590"/>
                </a:lnTo>
                <a:lnTo>
                  <a:pt x="3172" y="1590"/>
                </a:lnTo>
                <a:lnTo>
                  <a:pt x="3170" y="1624"/>
                </a:lnTo>
                <a:lnTo>
                  <a:pt x="3164" y="1656"/>
                </a:lnTo>
                <a:lnTo>
                  <a:pt x="3156" y="1688"/>
                </a:lnTo>
                <a:lnTo>
                  <a:pt x="3146" y="1716"/>
                </a:lnTo>
                <a:lnTo>
                  <a:pt x="3132" y="1746"/>
                </a:lnTo>
                <a:lnTo>
                  <a:pt x="3116" y="1772"/>
                </a:lnTo>
                <a:lnTo>
                  <a:pt x="3098" y="1798"/>
                </a:lnTo>
                <a:lnTo>
                  <a:pt x="3076" y="1820"/>
                </a:lnTo>
                <a:lnTo>
                  <a:pt x="3054" y="1842"/>
                </a:lnTo>
                <a:lnTo>
                  <a:pt x="3028" y="1860"/>
                </a:lnTo>
                <a:lnTo>
                  <a:pt x="3002" y="1876"/>
                </a:lnTo>
                <a:lnTo>
                  <a:pt x="2974" y="1890"/>
                </a:lnTo>
                <a:lnTo>
                  <a:pt x="2944" y="1900"/>
                </a:lnTo>
                <a:lnTo>
                  <a:pt x="2912" y="1908"/>
                </a:lnTo>
                <a:lnTo>
                  <a:pt x="2880" y="1914"/>
                </a:lnTo>
                <a:lnTo>
                  <a:pt x="2846" y="1916"/>
                </a:lnTo>
                <a:lnTo>
                  <a:pt x="2846" y="1916"/>
                </a:lnTo>
                <a:close/>
              </a:path>
            </a:pathLst>
          </a:custGeom>
          <a:solidFill>
            <a:srgbClr val="FF00FF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srgbClr val="FF00FF"/>
              </a:solidFill>
            </a:endParaRPr>
          </a:p>
        </p:txBody>
      </p:sp>
      <p:sp>
        <p:nvSpPr>
          <p:cNvPr id="31457" name="Rectangle 91">
            <a:extLst>
              <a:ext uri="{FF2B5EF4-FFF2-40B4-BE49-F238E27FC236}">
                <a16:creationId xmlns:a16="http://schemas.microsoft.com/office/drawing/2014/main" id="{54144652-76FC-4011-B7F0-08D1A51E43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964471" y="5228828"/>
            <a:ext cx="2399696" cy="10002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6500" b="1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김희수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1458" name="Freeform 92">
            <a:extLst>
              <a:ext uri="{FF2B5EF4-FFF2-40B4-BE49-F238E27FC236}">
                <a16:creationId xmlns:a16="http://schemas.microsoft.com/office/drawing/2014/main" id="{9CC2B156-E974-472F-8603-BDABDEE83AA5}"/>
              </a:ext>
            </a:extLst>
          </p:cNvPr>
          <p:cNvSpPr>
            <a:spLocks/>
          </p:cNvSpPr>
          <p:nvPr/>
        </p:nvSpPr>
        <p:spPr bwMode="auto">
          <a:xfrm>
            <a:off x="10967646" y="6351985"/>
            <a:ext cx="2724150" cy="0"/>
          </a:xfrm>
          <a:custGeom>
            <a:avLst/>
            <a:gdLst>
              <a:gd name="T0" fmla="*/ 0 w 1716"/>
              <a:gd name="T1" fmla="*/ 1716 w 1716"/>
              <a:gd name="T2" fmla="*/ 0 w 1716"/>
            </a:gdLst>
            <a:ahLst/>
            <a:cxnLst>
              <a:cxn ang="0">
                <a:pos x="T0" y="0"/>
              </a:cxn>
              <a:cxn ang="0">
                <a:pos x="T1" y="0"/>
              </a:cxn>
              <a:cxn ang="0">
                <a:pos x="T2" y="0"/>
              </a:cxn>
            </a:cxnLst>
            <a:rect l="0" t="0" r="r" b="b"/>
            <a:pathLst>
              <a:path w="1716">
                <a:moveTo>
                  <a:pt x="0" y="0"/>
                </a:moveTo>
                <a:lnTo>
                  <a:pt x="1716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1459" name="Line 93">
            <a:extLst>
              <a:ext uri="{FF2B5EF4-FFF2-40B4-BE49-F238E27FC236}">
                <a16:creationId xmlns:a16="http://schemas.microsoft.com/office/drawing/2014/main" id="{1E984E82-6818-4499-9E77-3137D6283833}"/>
              </a:ext>
            </a:extLst>
          </p:cNvPr>
          <p:cNvSpPr>
            <a:spLocks noChangeShapeType="1"/>
          </p:cNvSpPr>
          <p:nvPr/>
        </p:nvSpPr>
        <p:spPr bwMode="auto">
          <a:xfrm>
            <a:off x="10967646" y="6351985"/>
            <a:ext cx="272415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1460" name="Rectangle 94">
            <a:extLst>
              <a:ext uri="{FF2B5EF4-FFF2-40B4-BE49-F238E27FC236}">
                <a16:creationId xmlns:a16="http://schemas.microsoft.com/office/drawing/2014/main" id="{7C7A7B29-C410-421F-813A-6ED37836BE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967646" y="6332935"/>
            <a:ext cx="2724150" cy="381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1461" name="Freeform 95">
            <a:extLst>
              <a:ext uri="{FF2B5EF4-FFF2-40B4-BE49-F238E27FC236}">
                <a16:creationId xmlns:a16="http://schemas.microsoft.com/office/drawing/2014/main" id="{4672F123-B29C-4C04-AF62-8A5B7B6E0327}"/>
              </a:ext>
            </a:extLst>
          </p:cNvPr>
          <p:cNvSpPr>
            <a:spLocks/>
          </p:cNvSpPr>
          <p:nvPr/>
        </p:nvSpPr>
        <p:spPr bwMode="auto">
          <a:xfrm>
            <a:off x="10967646" y="6332935"/>
            <a:ext cx="2724150" cy="38100"/>
          </a:xfrm>
          <a:custGeom>
            <a:avLst/>
            <a:gdLst>
              <a:gd name="T0" fmla="*/ 0 w 1716"/>
              <a:gd name="T1" fmla="*/ 24 h 24"/>
              <a:gd name="T2" fmla="*/ 1716 w 1716"/>
              <a:gd name="T3" fmla="*/ 24 h 24"/>
              <a:gd name="T4" fmla="*/ 1716 w 1716"/>
              <a:gd name="T5" fmla="*/ 0 h 24"/>
              <a:gd name="T6" fmla="*/ 0 w 1716"/>
              <a:gd name="T7" fmla="*/ 0 h 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716" h="24">
                <a:moveTo>
                  <a:pt x="0" y="24"/>
                </a:moveTo>
                <a:lnTo>
                  <a:pt x="1716" y="24"/>
                </a:lnTo>
                <a:lnTo>
                  <a:pt x="1716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1462" name="Freeform 96">
            <a:extLst>
              <a:ext uri="{FF2B5EF4-FFF2-40B4-BE49-F238E27FC236}">
                <a16:creationId xmlns:a16="http://schemas.microsoft.com/office/drawing/2014/main" id="{8B58BA8E-557D-47C1-89B7-8E5630958EC8}"/>
              </a:ext>
            </a:extLst>
          </p:cNvPr>
          <p:cNvSpPr>
            <a:spLocks/>
          </p:cNvSpPr>
          <p:nvPr/>
        </p:nvSpPr>
        <p:spPr bwMode="auto">
          <a:xfrm>
            <a:off x="17635146" y="5040710"/>
            <a:ext cx="5030788" cy="3041650"/>
          </a:xfrm>
          <a:custGeom>
            <a:avLst/>
            <a:gdLst>
              <a:gd name="T0" fmla="*/ 324 w 3169"/>
              <a:gd name="T1" fmla="*/ 1916 h 1916"/>
              <a:gd name="T2" fmla="*/ 292 w 3169"/>
              <a:gd name="T3" fmla="*/ 1914 h 1916"/>
              <a:gd name="T4" fmla="*/ 228 w 3169"/>
              <a:gd name="T5" fmla="*/ 1900 h 1916"/>
              <a:gd name="T6" fmla="*/ 170 w 3169"/>
              <a:gd name="T7" fmla="*/ 1876 h 1916"/>
              <a:gd name="T8" fmla="*/ 118 w 3169"/>
              <a:gd name="T9" fmla="*/ 1842 h 1916"/>
              <a:gd name="T10" fmla="*/ 74 w 3169"/>
              <a:gd name="T11" fmla="*/ 1798 h 1916"/>
              <a:gd name="T12" fmla="*/ 38 w 3169"/>
              <a:gd name="T13" fmla="*/ 1746 h 1916"/>
              <a:gd name="T14" fmla="*/ 14 w 3169"/>
              <a:gd name="T15" fmla="*/ 1688 h 1916"/>
              <a:gd name="T16" fmla="*/ 2 w 3169"/>
              <a:gd name="T17" fmla="*/ 1624 h 1916"/>
              <a:gd name="T18" fmla="*/ 0 w 3169"/>
              <a:gd name="T19" fmla="*/ 324 h 1916"/>
              <a:gd name="T20" fmla="*/ 2 w 3169"/>
              <a:gd name="T21" fmla="*/ 292 h 1916"/>
              <a:gd name="T22" fmla="*/ 14 w 3169"/>
              <a:gd name="T23" fmla="*/ 228 h 1916"/>
              <a:gd name="T24" fmla="*/ 38 w 3169"/>
              <a:gd name="T25" fmla="*/ 170 h 1916"/>
              <a:gd name="T26" fmla="*/ 74 w 3169"/>
              <a:gd name="T27" fmla="*/ 118 h 1916"/>
              <a:gd name="T28" fmla="*/ 118 w 3169"/>
              <a:gd name="T29" fmla="*/ 74 h 1916"/>
              <a:gd name="T30" fmla="*/ 170 w 3169"/>
              <a:gd name="T31" fmla="*/ 40 h 1916"/>
              <a:gd name="T32" fmla="*/ 228 w 3169"/>
              <a:gd name="T33" fmla="*/ 14 h 1916"/>
              <a:gd name="T34" fmla="*/ 292 w 3169"/>
              <a:gd name="T35" fmla="*/ 2 h 1916"/>
              <a:gd name="T36" fmla="*/ 2845 w 3169"/>
              <a:gd name="T37" fmla="*/ 0 h 1916"/>
              <a:gd name="T38" fmla="*/ 2879 w 3169"/>
              <a:gd name="T39" fmla="*/ 2 h 1916"/>
              <a:gd name="T40" fmla="*/ 2941 w 3169"/>
              <a:gd name="T41" fmla="*/ 14 h 1916"/>
              <a:gd name="T42" fmla="*/ 2999 w 3169"/>
              <a:gd name="T43" fmla="*/ 40 h 1916"/>
              <a:gd name="T44" fmla="*/ 3051 w 3169"/>
              <a:gd name="T45" fmla="*/ 74 h 1916"/>
              <a:gd name="T46" fmla="*/ 3095 w 3169"/>
              <a:gd name="T47" fmla="*/ 118 h 1916"/>
              <a:gd name="T48" fmla="*/ 3131 w 3169"/>
              <a:gd name="T49" fmla="*/ 170 h 1916"/>
              <a:gd name="T50" fmla="*/ 3155 w 3169"/>
              <a:gd name="T51" fmla="*/ 228 h 1916"/>
              <a:gd name="T52" fmla="*/ 3167 w 3169"/>
              <a:gd name="T53" fmla="*/ 292 h 1916"/>
              <a:gd name="T54" fmla="*/ 3169 w 3169"/>
              <a:gd name="T55" fmla="*/ 1590 h 1916"/>
              <a:gd name="T56" fmla="*/ 3167 w 3169"/>
              <a:gd name="T57" fmla="*/ 1624 h 1916"/>
              <a:gd name="T58" fmla="*/ 3155 w 3169"/>
              <a:gd name="T59" fmla="*/ 1688 h 1916"/>
              <a:gd name="T60" fmla="*/ 3131 w 3169"/>
              <a:gd name="T61" fmla="*/ 1746 h 1916"/>
              <a:gd name="T62" fmla="*/ 3095 w 3169"/>
              <a:gd name="T63" fmla="*/ 1798 h 1916"/>
              <a:gd name="T64" fmla="*/ 3051 w 3169"/>
              <a:gd name="T65" fmla="*/ 1842 h 1916"/>
              <a:gd name="T66" fmla="*/ 2999 w 3169"/>
              <a:gd name="T67" fmla="*/ 1876 h 1916"/>
              <a:gd name="T68" fmla="*/ 2941 w 3169"/>
              <a:gd name="T69" fmla="*/ 1900 h 1916"/>
              <a:gd name="T70" fmla="*/ 2879 w 3169"/>
              <a:gd name="T71" fmla="*/ 1914 h 1916"/>
              <a:gd name="T72" fmla="*/ 2845 w 3169"/>
              <a:gd name="T73" fmla="*/ 1916 h 19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3169" h="1916">
                <a:moveTo>
                  <a:pt x="2845" y="1916"/>
                </a:moveTo>
                <a:lnTo>
                  <a:pt x="324" y="1916"/>
                </a:lnTo>
                <a:lnTo>
                  <a:pt x="324" y="1916"/>
                </a:lnTo>
                <a:lnTo>
                  <a:pt x="292" y="1914"/>
                </a:lnTo>
                <a:lnTo>
                  <a:pt x="258" y="1908"/>
                </a:lnTo>
                <a:lnTo>
                  <a:pt x="228" y="1900"/>
                </a:lnTo>
                <a:lnTo>
                  <a:pt x="198" y="1890"/>
                </a:lnTo>
                <a:lnTo>
                  <a:pt x="170" y="1876"/>
                </a:lnTo>
                <a:lnTo>
                  <a:pt x="142" y="1860"/>
                </a:lnTo>
                <a:lnTo>
                  <a:pt x="118" y="1842"/>
                </a:lnTo>
                <a:lnTo>
                  <a:pt x="94" y="1820"/>
                </a:lnTo>
                <a:lnTo>
                  <a:pt x="74" y="1798"/>
                </a:lnTo>
                <a:lnTo>
                  <a:pt x="56" y="1772"/>
                </a:lnTo>
                <a:lnTo>
                  <a:pt x="38" y="1746"/>
                </a:lnTo>
                <a:lnTo>
                  <a:pt x="26" y="1716"/>
                </a:lnTo>
                <a:lnTo>
                  <a:pt x="14" y="1688"/>
                </a:lnTo>
                <a:lnTo>
                  <a:pt x="6" y="1656"/>
                </a:lnTo>
                <a:lnTo>
                  <a:pt x="2" y="1624"/>
                </a:lnTo>
                <a:lnTo>
                  <a:pt x="0" y="1590"/>
                </a:lnTo>
                <a:lnTo>
                  <a:pt x="0" y="324"/>
                </a:lnTo>
                <a:lnTo>
                  <a:pt x="0" y="324"/>
                </a:lnTo>
                <a:lnTo>
                  <a:pt x="2" y="292"/>
                </a:lnTo>
                <a:lnTo>
                  <a:pt x="6" y="260"/>
                </a:lnTo>
                <a:lnTo>
                  <a:pt x="14" y="228"/>
                </a:lnTo>
                <a:lnTo>
                  <a:pt x="26" y="198"/>
                </a:lnTo>
                <a:lnTo>
                  <a:pt x="38" y="170"/>
                </a:lnTo>
                <a:lnTo>
                  <a:pt x="56" y="144"/>
                </a:lnTo>
                <a:lnTo>
                  <a:pt x="74" y="118"/>
                </a:lnTo>
                <a:lnTo>
                  <a:pt x="94" y="96"/>
                </a:lnTo>
                <a:lnTo>
                  <a:pt x="118" y="74"/>
                </a:lnTo>
                <a:lnTo>
                  <a:pt x="142" y="56"/>
                </a:lnTo>
                <a:lnTo>
                  <a:pt x="170" y="40"/>
                </a:lnTo>
                <a:lnTo>
                  <a:pt x="198" y="26"/>
                </a:lnTo>
                <a:lnTo>
                  <a:pt x="228" y="14"/>
                </a:lnTo>
                <a:lnTo>
                  <a:pt x="258" y="6"/>
                </a:lnTo>
                <a:lnTo>
                  <a:pt x="292" y="2"/>
                </a:lnTo>
                <a:lnTo>
                  <a:pt x="324" y="0"/>
                </a:lnTo>
                <a:lnTo>
                  <a:pt x="2845" y="0"/>
                </a:lnTo>
                <a:lnTo>
                  <a:pt x="2845" y="0"/>
                </a:lnTo>
                <a:lnTo>
                  <a:pt x="2879" y="2"/>
                </a:lnTo>
                <a:lnTo>
                  <a:pt x="2911" y="6"/>
                </a:lnTo>
                <a:lnTo>
                  <a:pt x="2941" y="14"/>
                </a:lnTo>
                <a:lnTo>
                  <a:pt x="2971" y="26"/>
                </a:lnTo>
                <a:lnTo>
                  <a:pt x="2999" y="40"/>
                </a:lnTo>
                <a:lnTo>
                  <a:pt x="3027" y="56"/>
                </a:lnTo>
                <a:lnTo>
                  <a:pt x="3051" y="74"/>
                </a:lnTo>
                <a:lnTo>
                  <a:pt x="3075" y="96"/>
                </a:lnTo>
                <a:lnTo>
                  <a:pt x="3095" y="118"/>
                </a:lnTo>
                <a:lnTo>
                  <a:pt x="3115" y="144"/>
                </a:lnTo>
                <a:lnTo>
                  <a:pt x="3131" y="170"/>
                </a:lnTo>
                <a:lnTo>
                  <a:pt x="3143" y="198"/>
                </a:lnTo>
                <a:lnTo>
                  <a:pt x="3155" y="228"/>
                </a:lnTo>
                <a:lnTo>
                  <a:pt x="3163" y="260"/>
                </a:lnTo>
                <a:lnTo>
                  <a:pt x="3167" y="292"/>
                </a:lnTo>
                <a:lnTo>
                  <a:pt x="3169" y="324"/>
                </a:lnTo>
                <a:lnTo>
                  <a:pt x="3169" y="1590"/>
                </a:lnTo>
                <a:lnTo>
                  <a:pt x="3169" y="1590"/>
                </a:lnTo>
                <a:lnTo>
                  <a:pt x="3167" y="1624"/>
                </a:lnTo>
                <a:lnTo>
                  <a:pt x="3163" y="1656"/>
                </a:lnTo>
                <a:lnTo>
                  <a:pt x="3155" y="1688"/>
                </a:lnTo>
                <a:lnTo>
                  <a:pt x="3143" y="1716"/>
                </a:lnTo>
                <a:lnTo>
                  <a:pt x="3131" y="1746"/>
                </a:lnTo>
                <a:lnTo>
                  <a:pt x="3115" y="1772"/>
                </a:lnTo>
                <a:lnTo>
                  <a:pt x="3095" y="1798"/>
                </a:lnTo>
                <a:lnTo>
                  <a:pt x="3075" y="1820"/>
                </a:lnTo>
                <a:lnTo>
                  <a:pt x="3051" y="1842"/>
                </a:lnTo>
                <a:lnTo>
                  <a:pt x="3027" y="1860"/>
                </a:lnTo>
                <a:lnTo>
                  <a:pt x="2999" y="1876"/>
                </a:lnTo>
                <a:lnTo>
                  <a:pt x="2971" y="1890"/>
                </a:lnTo>
                <a:lnTo>
                  <a:pt x="2941" y="1900"/>
                </a:lnTo>
                <a:lnTo>
                  <a:pt x="2911" y="1908"/>
                </a:lnTo>
                <a:lnTo>
                  <a:pt x="2879" y="1914"/>
                </a:lnTo>
                <a:lnTo>
                  <a:pt x="2845" y="1916"/>
                </a:lnTo>
                <a:lnTo>
                  <a:pt x="2845" y="1916"/>
                </a:ln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1463" name="Rectangle 97">
            <a:extLst>
              <a:ext uri="{FF2B5EF4-FFF2-40B4-BE49-F238E27FC236}">
                <a16:creationId xmlns:a16="http://schemas.microsoft.com/office/drawing/2014/main" id="{9999BC28-D13E-488D-B8F7-DE76022491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25696" y="6469460"/>
            <a:ext cx="4045979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ko-KR" altLang="en-US" sz="2400" b="1" dirty="0">
                <a:solidFill>
                  <a:srgbClr val="FFFFFF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말뭉치를 찾는 것이 생각보다 </a:t>
            </a:r>
            <a:endParaRPr lang="en-US" altLang="ko-KR" sz="2400" b="1" dirty="0" smtClean="0">
              <a:solidFill>
                <a:srgbClr val="FFFFFF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lvl="0"/>
            <a:r>
              <a:rPr lang="ko-KR" altLang="en-US" sz="2400" b="1" dirty="0" smtClean="0">
                <a:solidFill>
                  <a:srgbClr val="FFFFFF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어려웠지만</a:t>
            </a:r>
            <a:r>
              <a:rPr lang="en-US" altLang="ko-KR" sz="2400" b="1" dirty="0">
                <a:solidFill>
                  <a:srgbClr val="FFFFFF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2400" b="1" dirty="0">
                <a:solidFill>
                  <a:srgbClr val="FFFFFF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막상 찾아서 </a:t>
            </a:r>
            <a:endParaRPr lang="en-US" altLang="ko-KR" sz="2400" b="1" dirty="0" smtClean="0">
              <a:solidFill>
                <a:srgbClr val="FFFFFF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lvl="0"/>
            <a:r>
              <a:rPr lang="ko-KR" altLang="en-US" sz="2400" b="1" dirty="0" smtClean="0">
                <a:solidFill>
                  <a:srgbClr val="FFFFFF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활용하니 뿌듯했다</a:t>
            </a:r>
            <a:r>
              <a:rPr lang="en-US" altLang="ko-KR" sz="2400" b="1" dirty="0">
                <a:solidFill>
                  <a:srgbClr val="FFFFFF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  <a:endParaRPr kumimoji="0" lang="ko-KR" altLang="ko-KR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31484" name="Rectangle 118">
            <a:extLst>
              <a:ext uri="{FF2B5EF4-FFF2-40B4-BE49-F238E27FC236}">
                <a16:creationId xmlns:a16="http://schemas.microsoft.com/office/drawing/2014/main" id="{901DACCA-C05A-46F2-9EA1-D5C0A5B5BD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25696" y="5228828"/>
            <a:ext cx="2399696" cy="10002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6500" b="1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박세진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1485" name="Freeform 119">
            <a:extLst>
              <a:ext uri="{FF2B5EF4-FFF2-40B4-BE49-F238E27FC236}">
                <a16:creationId xmlns:a16="http://schemas.microsoft.com/office/drawing/2014/main" id="{2A0E5488-B3B7-4337-9C83-F6E5E1C64ACA}"/>
              </a:ext>
            </a:extLst>
          </p:cNvPr>
          <p:cNvSpPr>
            <a:spLocks/>
          </p:cNvSpPr>
          <p:nvPr/>
        </p:nvSpPr>
        <p:spPr bwMode="auto">
          <a:xfrm>
            <a:off x="18225696" y="6351985"/>
            <a:ext cx="2725738" cy="0"/>
          </a:xfrm>
          <a:custGeom>
            <a:avLst/>
            <a:gdLst>
              <a:gd name="T0" fmla="*/ 0 w 1717"/>
              <a:gd name="T1" fmla="*/ 1717 w 1717"/>
              <a:gd name="T2" fmla="*/ 0 w 1717"/>
            </a:gdLst>
            <a:ahLst/>
            <a:cxnLst>
              <a:cxn ang="0">
                <a:pos x="T0" y="0"/>
              </a:cxn>
              <a:cxn ang="0">
                <a:pos x="T1" y="0"/>
              </a:cxn>
              <a:cxn ang="0">
                <a:pos x="T2" y="0"/>
              </a:cxn>
            </a:cxnLst>
            <a:rect l="0" t="0" r="r" b="b"/>
            <a:pathLst>
              <a:path w="1717">
                <a:moveTo>
                  <a:pt x="0" y="0"/>
                </a:moveTo>
                <a:lnTo>
                  <a:pt x="1717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1486" name="Line 120">
            <a:extLst>
              <a:ext uri="{FF2B5EF4-FFF2-40B4-BE49-F238E27FC236}">
                <a16:creationId xmlns:a16="http://schemas.microsoft.com/office/drawing/2014/main" id="{7A932247-13DA-42EE-A33A-9180E0B500F0}"/>
              </a:ext>
            </a:extLst>
          </p:cNvPr>
          <p:cNvSpPr>
            <a:spLocks noChangeShapeType="1"/>
          </p:cNvSpPr>
          <p:nvPr/>
        </p:nvSpPr>
        <p:spPr bwMode="auto">
          <a:xfrm>
            <a:off x="18225696" y="6351985"/>
            <a:ext cx="2725738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1487" name="Rectangle 121">
            <a:extLst>
              <a:ext uri="{FF2B5EF4-FFF2-40B4-BE49-F238E27FC236}">
                <a16:creationId xmlns:a16="http://schemas.microsoft.com/office/drawing/2014/main" id="{F7DFD48E-6C4B-495C-9EFD-C86C630F2F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25696" y="6332935"/>
            <a:ext cx="2725738" cy="381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1488" name="Freeform 122">
            <a:extLst>
              <a:ext uri="{FF2B5EF4-FFF2-40B4-BE49-F238E27FC236}">
                <a16:creationId xmlns:a16="http://schemas.microsoft.com/office/drawing/2014/main" id="{6FB2ED56-73BE-4D7A-8A5A-53A8530FB974}"/>
              </a:ext>
            </a:extLst>
          </p:cNvPr>
          <p:cNvSpPr>
            <a:spLocks/>
          </p:cNvSpPr>
          <p:nvPr/>
        </p:nvSpPr>
        <p:spPr bwMode="auto">
          <a:xfrm>
            <a:off x="18225696" y="6332935"/>
            <a:ext cx="2725738" cy="38100"/>
          </a:xfrm>
          <a:custGeom>
            <a:avLst/>
            <a:gdLst>
              <a:gd name="T0" fmla="*/ 0 w 1717"/>
              <a:gd name="T1" fmla="*/ 24 h 24"/>
              <a:gd name="T2" fmla="*/ 1717 w 1717"/>
              <a:gd name="T3" fmla="*/ 24 h 24"/>
              <a:gd name="T4" fmla="*/ 1717 w 1717"/>
              <a:gd name="T5" fmla="*/ 0 h 24"/>
              <a:gd name="T6" fmla="*/ 0 w 1717"/>
              <a:gd name="T7" fmla="*/ 0 h 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717" h="24">
                <a:moveTo>
                  <a:pt x="0" y="24"/>
                </a:moveTo>
                <a:lnTo>
                  <a:pt x="1717" y="24"/>
                </a:lnTo>
                <a:lnTo>
                  <a:pt x="1717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15" name="Rectangle 97">
            <a:extLst>
              <a:ext uri="{FF2B5EF4-FFF2-40B4-BE49-F238E27FC236}">
                <a16:creationId xmlns:a16="http://schemas.microsoft.com/office/drawing/2014/main" id="{56234AE6-076C-4803-B229-F73277BE3E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948596" y="6469460"/>
            <a:ext cx="3643626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ko-KR" altLang="en-US" sz="2400" b="1" dirty="0">
                <a:solidFill>
                  <a:srgbClr val="FFFFFF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프로젝트의 의도와 흐름을 </a:t>
            </a:r>
            <a:endParaRPr lang="en-US" altLang="ko-KR" sz="2400" b="1" dirty="0" smtClean="0">
              <a:solidFill>
                <a:srgbClr val="FFFFFF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lvl="0"/>
            <a:r>
              <a:rPr lang="ko-KR" altLang="en-US" sz="2400" b="1" dirty="0" smtClean="0">
                <a:solidFill>
                  <a:srgbClr val="FFFFFF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파악하고 </a:t>
            </a:r>
            <a:r>
              <a:rPr lang="ko-KR" altLang="en-US" sz="2400" b="1" dirty="0">
                <a:solidFill>
                  <a:srgbClr val="FFFFFF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설계하는 것의 </a:t>
            </a:r>
            <a:endParaRPr lang="en-US" altLang="ko-KR" sz="2400" b="1" dirty="0" smtClean="0">
              <a:solidFill>
                <a:srgbClr val="FFFFFF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lvl="0"/>
            <a:r>
              <a:rPr lang="ko-KR" altLang="en-US" sz="2400" b="1" dirty="0" smtClean="0">
                <a:solidFill>
                  <a:srgbClr val="FFFFFF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중요성을 배웠다</a:t>
            </a:r>
            <a:r>
              <a:rPr lang="en-US" altLang="ko-KR" sz="2400" b="1" dirty="0">
                <a:solidFill>
                  <a:srgbClr val="FFFFFF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  <a:endParaRPr kumimoji="0" lang="ko-KR" altLang="ko-KR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118" name="Rectangle 97">
            <a:extLst>
              <a:ext uri="{FF2B5EF4-FFF2-40B4-BE49-F238E27FC236}">
                <a16:creationId xmlns:a16="http://schemas.microsoft.com/office/drawing/2014/main" id="{2BD6BE36-F176-4FFC-B9FC-9BB706930C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19096" y="6469460"/>
            <a:ext cx="4260205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ko-KR" altLang="en-US" sz="2400" b="1" dirty="0">
                <a:solidFill>
                  <a:srgbClr val="FFFFFF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각자의 코딩 스타일을 파악 후 </a:t>
            </a:r>
            <a:endParaRPr lang="en-US" altLang="ko-KR" sz="2400" b="1" dirty="0" smtClean="0">
              <a:solidFill>
                <a:srgbClr val="FFFFFF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lvl="0"/>
            <a:r>
              <a:rPr lang="ko-KR" altLang="en-US" sz="2400" b="1" dirty="0" smtClean="0">
                <a:solidFill>
                  <a:srgbClr val="FFFFFF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소스를 </a:t>
            </a:r>
            <a:r>
              <a:rPr lang="ko-KR" altLang="en-US" sz="2400" b="1" dirty="0">
                <a:solidFill>
                  <a:srgbClr val="FFFFFF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취합하면서</a:t>
            </a:r>
            <a:r>
              <a:rPr lang="en-US" altLang="ko-KR" sz="2400" b="1" dirty="0">
                <a:solidFill>
                  <a:srgbClr val="FFFFFF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endParaRPr lang="en-US" altLang="ko-KR" sz="2400" b="1" dirty="0" smtClean="0">
              <a:solidFill>
                <a:srgbClr val="FFFFFF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lvl="0"/>
            <a:r>
              <a:rPr lang="ko-KR" altLang="en-US" sz="2400" b="1" dirty="0" smtClean="0">
                <a:solidFill>
                  <a:srgbClr val="FFFFFF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일관된 </a:t>
            </a:r>
            <a:r>
              <a:rPr lang="en-US" altLang="ko-KR" sz="2400" b="1" dirty="0">
                <a:solidFill>
                  <a:srgbClr val="FFFFFF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SW</a:t>
            </a:r>
            <a:r>
              <a:rPr lang="ko-KR" altLang="en-US" sz="2400" b="1" dirty="0">
                <a:solidFill>
                  <a:srgbClr val="FFFFFF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의 중요성을 배웠다</a:t>
            </a:r>
            <a:r>
              <a:rPr lang="en-US" altLang="ko-KR" sz="2400" b="1" dirty="0">
                <a:solidFill>
                  <a:srgbClr val="FFFFFF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  <a:endParaRPr kumimoji="0" lang="ko-KR" altLang="ko-KR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478" name="Freeform 201">
            <a:extLst>
              <a:ext uri="{FF2B5EF4-FFF2-40B4-BE49-F238E27FC236}">
                <a16:creationId xmlns:a16="http://schemas.microsoft.com/office/drawing/2014/main" id="{5A5A735D-B20D-4C44-9815-B5E5CF27FA33}"/>
              </a:ext>
            </a:extLst>
          </p:cNvPr>
          <p:cNvSpPr>
            <a:spLocks/>
          </p:cNvSpPr>
          <p:nvPr/>
        </p:nvSpPr>
        <p:spPr bwMode="auto">
          <a:xfrm>
            <a:off x="23493413" y="1139825"/>
            <a:ext cx="1812925" cy="2092325"/>
          </a:xfrm>
          <a:custGeom>
            <a:avLst/>
            <a:gdLst>
              <a:gd name="T0" fmla="*/ 860 w 1142"/>
              <a:gd name="T1" fmla="*/ 0 h 1318"/>
              <a:gd name="T2" fmla="*/ 0 w 1142"/>
              <a:gd name="T3" fmla="*/ 1318 h 1318"/>
              <a:gd name="T4" fmla="*/ 282 w 1142"/>
              <a:gd name="T5" fmla="*/ 1318 h 1318"/>
              <a:gd name="T6" fmla="*/ 1142 w 1142"/>
              <a:gd name="T7" fmla="*/ 0 h 1318"/>
              <a:gd name="T8" fmla="*/ 860 w 1142"/>
              <a:gd name="T9" fmla="*/ 0 h 13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42" h="1318">
                <a:moveTo>
                  <a:pt x="860" y="0"/>
                </a:moveTo>
                <a:lnTo>
                  <a:pt x="0" y="1318"/>
                </a:lnTo>
                <a:lnTo>
                  <a:pt x="282" y="1318"/>
                </a:lnTo>
                <a:lnTo>
                  <a:pt x="1142" y="0"/>
                </a:lnTo>
                <a:lnTo>
                  <a:pt x="860" y="0"/>
                </a:lnTo>
                <a:close/>
              </a:path>
            </a:pathLst>
          </a:custGeom>
          <a:solidFill>
            <a:srgbClr val="00538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79" name="Freeform 202">
            <a:extLst>
              <a:ext uri="{FF2B5EF4-FFF2-40B4-BE49-F238E27FC236}">
                <a16:creationId xmlns:a16="http://schemas.microsoft.com/office/drawing/2014/main" id="{953C0F11-84ED-4A4C-88EA-5A9E79785E44}"/>
              </a:ext>
            </a:extLst>
          </p:cNvPr>
          <p:cNvSpPr>
            <a:spLocks/>
          </p:cNvSpPr>
          <p:nvPr/>
        </p:nvSpPr>
        <p:spPr bwMode="auto">
          <a:xfrm>
            <a:off x="973138" y="1139825"/>
            <a:ext cx="23425150" cy="2092325"/>
          </a:xfrm>
          <a:custGeom>
            <a:avLst/>
            <a:gdLst>
              <a:gd name="T0" fmla="*/ 860 w 14756"/>
              <a:gd name="T1" fmla="*/ 1318 h 1318"/>
              <a:gd name="T2" fmla="*/ 6579 w 14756"/>
              <a:gd name="T3" fmla="*/ 1318 h 1318"/>
              <a:gd name="T4" fmla="*/ 13896 w 14756"/>
              <a:gd name="T5" fmla="*/ 1318 h 1318"/>
              <a:gd name="T6" fmla="*/ 14756 w 14756"/>
              <a:gd name="T7" fmla="*/ 0 h 1318"/>
              <a:gd name="T8" fmla="*/ 0 w 14756"/>
              <a:gd name="T9" fmla="*/ 0 h 1318"/>
              <a:gd name="T10" fmla="*/ 860 w 14756"/>
              <a:gd name="T11" fmla="*/ 1318 h 13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4756" h="1318">
                <a:moveTo>
                  <a:pt x="860" y="1318"/>
                </a:moveTo>
                <a:lnTo>
                  <a:pt x="6579" y="1318"/>
                </a:lnTo>
                <a:lnTo>
                  <a:pt x="13896" y="1318"/>
                </a:lnTo>
                <a:lnTo>
                  <a:pt x="14756" y="0"/>
                </a:lnTo>
                <a:lnTo>
                  <a:pt x="0" y="0"/>
                </a:lnTo>
                <a:lnTo>
                  <a:pt x="860" y="1318"/>
                </a:lnTo>
                <a:close/>
              </a:path>
            </a:pathLst>
          </a:custGeom>
          <a:solidFill>
            <a:srgbClr val="0688E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80" name="Freeform 203">
            <a:extLst>
              <a:ext uri="{FF2B5EF4-FFF2-40B4-BE49-F238E27FC236}">
                <a16:creationId xmlns:a16="http://schemas.microsoft.com/office/drawing/2014/main" id="{2734E577-939B-459F-8002-49A732A913FF}"/>
              </a:ext>
            </a:extLst>
          </p:cNvPr>
          <p:cNvSpPr>
            <a:spLocks/>
          </p:cNvSpPr>
          <p:nvPr/>
        </p:nvSpPr>
        <p:spPr bwMode="auto">
          <a:xfrm>
            <a:off x="969963" y="0"/>
            <a:ext cx="3479800" cy="3232150"/>
          </a:xfrm>
          <a:custGeom>
            <a:avLst/>
            <a:gdLst>
              <a:gd name="T0" fmla="*/ 862 w 2192"/>
              <a:gd name="T1" fmla="*/ 2036 h 2036"/>
              <a:gd name="T2" fmla="*/ 0 w 2192"/>
              <a:gd name="T3" fmla="*/ 718 h 2036"/>
              <a:gd name="T4" fmla="*/ 470 w 2192"/>
              <a:gd name="T5" fmla="*/ 0 h 2036"/>
              <a:gd name="T6" fmla="*/ 2192 w 2192"/>
              <a:gd name="T7" fmla="*/ 0 h 2036"/>
              <a:gd name="T8" fmla="*/ 862 w 2192"/>
              <a:gd name="T9" fmla="*/ 2036 h 20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92" h="2036">
                <a:moveTo>
                  <a:pt x="862" y="2036"/>
                </a:moveTo>
                <a:lnTo>
                  <a:pt x="0" y="718"/>
                </a:lnTo>
                <a:lnTo>
                  <a:pt x="470" y="0"/>
                </a:lnTo>
                <a:lnTo>
                  <a:pt x="2192" y="0"/>
                </a:lnTo>
                <a:lnTo>
                  <a:pt x="862" y="2036"/>
                </a:lnTo>
                <a:close/>
              </a:path>
            </a:pathLst>
          </a:custGeom>
          <a:solidFill>
            <a:srgbClr val="00538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81" name="Rectangle 91">
            <a:extLst>
              <a:ext uri="{FF2B5EF4-FFF2-40B4-BE49-F238E27FC236}">
                <a16:creationId xmlns:a16="http://schemas.microsoft.com/office/drawing/2014/main" id="{1365E7B9-6B65-4EF9-AFEF-6EB534D339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10138" y="1218406"/>
            <a:ext cx="1522853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2600" b="1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5.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82" name="Rectangle 92">
            <a:extLst>
              <a:ext uri="{FF2B5EF4-FFF2-40B4-BE49-F238E27FC236}">
                <a16:creationId xmlns:a16="http://schemas.microsoft.com/office/drawing/2014/main" id="{C6E5C38D-BDE1-40E8-82F6-3DFB3B57B8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84937" y="1666617"/>
            <a:ext cx="6995505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8600" b="1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자체 평가 의견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83" name="Freeform 42">
            <a:extLst>
              <a:ext uri="{FF2B5EF4-FFF2-40B4-BE49-F238E27FC236}">
                <a16:creationId xmlns:a16="http://schemas.microsoft.com/office/drawing/2014/main" id="{DF082A7D-B2D9-4B81-8236-021FEEF5EC92}"/>
              </a:ext>
            </a:extLst>
          </p:cNvPr>
          <p:cNvSpPr>
            <a:spLocks/>
          </p:cNvSpPr>
          <p:nvPr/>
        </p:nvSpPr>
        <p:spPr bwMode="auto">
          <a:xfrm>
            <a:off x="2952358" y="9511110"/>
            <a:ext cx="5030788" cy="3041650"/>
          </a:xfrm>
          <a:custGeom>
            <a:avLst/>
            <a:gdLst>
              <a:gd name="T0" fmla="*/ 324 w 3169"/>
              <a:gd name="T1" fmla="*/ 1916 h 1916"/>
              <a:gd name="T2" fmla="*/ 290 w 3169"/>
              <a:gd name="T3" fmla="*/ 1914 h 1916"/>
              <a:gd name="T4" fmla="*/ 228 w 3169"/>
              <a:gd name="T5" fmla="*/ 1900 h 1916"/>
              <a:gd name="T6" fmla="*/ 170 w 3169"/>
              <a:gd name="T7" fmla="*/ 1876 h 1916"/>
              <a:gd name="T8" fmla="*/ 118 w 3169"/>
              <a:gd name="T9" fmla="*/ 1842 h 1916"/>
              <a:gd name="T10" fmla="*/ 74 w 3169"/>
              <a:gd name="T11" fmla="*/ 1798 h 1916"/>
              <a:gd name="T12" fmla="*/ 38 w 3169"/>
              <a:gd name="T13" fmla="*/ 1746 h 1916"/>
              <a:gd name="T14" fmla="*/ 14 w 3169"/>
              <a:gd name="T15" fmla="*/ 1688 h 1916"/>
              <a:gd name="T16" fmla="*/ 0 w 3169"/>
              <a:gd name="T17" fmla="*/ 1624 h 1916"/>
              <a:gd name="T18" fmla="*/ 0 w 3169"/>
              <a:gd name="T19" fmla="*/ 324 h 1916"/>
              <a:gd name="T20" fmla="*/ 0 w 3169"/>
              <a:gd name="T21" fmla="*/ 292 h 1916"/>
              <a:gd name="T22" fmla="*/ 14 w 3169"/>
              <a:gd name="T23" fmla="*/ 228 h 1916"/>
              <a:gd name="T24" fmla="*/ 38 w 3169"/>
              <a:gd name="T25" fmla="*/ 170 h 1916"/>
              <a:gd name="T26" fmla="*/ 74 w 3169"/>
              <a:gd name="T27" fmla="*/ 118 h 1916"/>
              <a:gd name="T28" fmla="*/ 118 w 3169"/>
              <a:gd name="T29" fmla="*/ 74 h 1916"/>
              <a:gd name="T30" fmla="*/ 170 w 3169"/>
              <a:gd name="T31" fmla="*/ 40 h 1916"/>
              <a:gd name="T32" fmla="*/ 228 w 3169"/>
              <a:gd name="T33" fmla="*/ 14 h 1916"/>
              <a:gd name="T34" fmla="*/ 290 w 3169"/>
              <a:gd name="T35" fmla="*/ 2 h 1916"/>
              <a:gd name="T36" fmla="*/ 2845 w 3169"/>
              <a:gd name="T37" fmla="*/ 0 h 1916"/>
              <a:gd name="T38" fmla="*/ 2877 w 3169"/>
              <a:gd name="T39" fmla="*/ 2 h 1916"/>
              <a:gd name="T40" fmla="*/ 2941 w 3169"/>
              <a:gd name="T41" fmla="*/ 14 h 1916"/>
              <a:gd name="T42" fmla="*/ 2999 w 3169"/>
              <a:gd name="T43" fmla="*/ 40 h 1916"/>
              <a:gd name="T44" fmla="*/ 3051 w 3169"/>
              <a:gd name="T45" fmla="*/ 74 h 1916"/>
              <a:gd name="T46" fmla="*/ 3095 w 3169"/>
              <a:gd name="T47" fmla="*/ 118 h 1916"/>
              <a:gd name="T48" fmla="*/ 3129 w 3169"/>
              <a:gd name="T49" fmla="*/ 170 h 1916"/>
              <a:gd name="T50" fmla="*/ 3155 w 3169"/>
              <a:gd name="T51" fmla="*/ 228 h 1916"/>
              <a:gd name="T52" fmla="*/ 3167 w 3169"/>
              <a:gd name="T53" fmla="*/ 292 h 1916"/>
              <a:gd name="T54" fmla="*/ 3169 w 3169"/>
              <a:gd name="T55" fmla="*/ 1590 h 1916"/>
              <a:gd name="T56" fmla="*/ 3167 w 3169"/>
              <a:gd name="T57" fmla="*/ 1624 h 1916"/>
              <a:gd name="T58" fmla="*/ 3155 w 3169"/>
              <a:gd name="T59" fmla="*/ 1688 h 1916"/>
              <a:gd name="T60" fmla="*/ 3129 w 3169"/>
              <a:gd name="T61" fmla="*/ 1746 h 1916"/>
              <a:gd name="T62" fmla="*/ 3095 w 3169"/>
              <a:gd name="T63" fmla="*/ 1798 h 1916"/>
              <a:gd name="T64" fmla="*/ 3051 w 3169"/>
              <a:gd name="T65" fmla="*/ 1842 h 1916"/>
              <a:gd name="T66" fmla="*/ 2999 w 3169"/>
              <a:gd name="T67" fmla="*/ 1876 h 1916"/>
              <a:gd name="T68" fmla="*/ 2941 w 3169"/>
              <a:gd name="T69" fmla="*/ 1900 h 1916"/>
              <a:gd name="T70" fmla="*/ 2877 w 3169"/>
              <a:gd name="T71" fmla="*/ 1914 h 1916"/>
              <a:gd name="T72" fmla="*/ 2845 w 3169"/>
              <a:gd name="T73" fmla="*/ 1916 h 19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3169" h="1916">
                <a:moveTo>
                  <a:pt x="2845" y="1916"/>
                </a:moveTo>
                <a:lnTo>
                  <a:pt x="324" y="1916"/>
                </a:lnTo>
                <a:lnTo>
                  <a:pt x="324" y="1916"/>
                </a:lnTo>
                <a:lnTo>
                  <a:pt x="290" y="1914"/>
                </a:lnTo>
                <a:lnTo>
                  <a:pt x="258" y="1908"/>
                </a:lnTo>
                <a:lnTo>
                  <a:pt x="228" y="1900"/>
                </a:lnTo>
                <a:lnTo>
                  <a:pt x="198" y="1890"/>
                </a:lnTo>
                <a:lnTo>
                  <a:pt x="170" y="1876"/>
                </a:lnTo>
                <a:lnTo>
                  <a:pt x="142" y="1860"/>
                </a:lnTo>
                <a:lnTo>
                  <a:pt x="118" y="1842"/>
                </a:lnTo>
                <a:lnTo>
                  <a:pt x="94" y="1820"/>
                </a:lnTo>
                <a:lnTo>
                  <a:pt x="74" y="1798"/>
                </a:lnTo>
                <a:lnTo>
                  <a:pt x="54" y="1772"/>
                </a:lnTo>
                <a:lnTo>
                  <a:pt x="38" y="1746"/>
                </a:lnTo>
                <a:lnTo>
                  <a:pt x="24" y="1716"/>
                </a:lnTo>
                <a:lnTo>
                  <a:pt x="14" y="1688"/>
                </a:lnTo>
                <a:lnTo>
                  <a:pt x="6" y="1656"/>
                </a:lnTo>
                <a:lnTo>
                  <a:pt x="0" y="1624"/>
                </a:lnTo>
                <a:lnTo>
                  <a:pt x="0" y="1590"/>
                </a:lnTo>
                <a:lnTo>
                  <a:pt x="0" y="324"/>
                </a:lnTo>
                <a:lnTo>
                  <a:pt x="0" y="324"/>
                </a:lnTo>
                <a:lnTo>
                  <a:pt x="0" y="292"/>
                </a:lnTo>
                <a:lnTo>
                  <a:pt x="6" y="260"/>
                </a:lnTo>
                <a:lnTo>
                  <a:pt x="14" y="228"/>
                </a:lnTo>
                <a:lnTo>
                  <a:pt x="24" y="198"/>
                </a:lnTo>
                <a:lnTo>
                  <a:pt x="38" y="170"/>
                </a:lnTo>
                <a:lnTo>
                  <a:pt x="54" y="144"/>
                </a:lnTo>
                <a:lnTo>
                  <a:pt x="74" y="118"/>
                </a:lnTo>
                <a:lnTo>
                  <a:pt x="94" y="96"/>
                </a:lnTo>
                <a:lnTo>
                  <a:pt x="118" y="74"/>
                </a:lnTo>
                <a:lnTo>
                  <a:pt x="142" y="56"/>
                </a:lnTo>
                <a:lnTo>
                  <a:pt x="170" y="40"/>
                </a:lnTo>
                <a:lnTo>
                  <a:pt x="198" y="26"/>
                </a:lnTo>
                <a:lnTo>
                  <a:pt x="228" y="14"/>
                </a:lnTo>
                <a:lnTo>
                  <a:pt x="258" y="6"/>
                </a:lnTo>
                <a:lnTo>
                  <a:pt x="290" y="2"/>
                </a:lnTo>
                <a:lnTo>
                  <a:pt x="324" y="0"/>
                </a:lnTo>
                <a:lnTo>
                  <a:pt x="2845" y="0"/>
                </a:lnTo>
                <a:lnTo>
                  <a:pt x="2845" y="0"/>
                </a:lnTo>
                <a:lnTo>
                  <a:pt x="2877" y="2"/>
                </a:lnTo>
                <a:lnTo>
                  <a:pt x="2909" y="6"/>
                </a:lnTo>
                <a:lnTo>
                  <a:pt x="2941" y="14"/>
                </a:lnTo>
                <a:lnTo>
                  <a:pt x="2971" y="26"/>
                </a:lnTo>
                <a:lnTo>
                  <a:pt x="2999" y="40"/>
                </a:lnTo>
                <a:lnTo>
                  <a:pt x="3025" y="56"/>
                </a:lnTo>
                <a:lnTo>
                  <a:pt x="3051" y="74"/>
                </a:lnTo>
                <a:lnTo>
                  <a:pt x="3073" y="96"/>
                </a:lnTo>
                <a:lnTo>
                  <a:pt x="3095" y="118"/>
                </a:lnTo>
                <a:lnTo>
                  <a:pt x="3113" y="144"/>
                </a:lnTo>
                <a:lnTo>
                  <a:pt x="3129" y="170"/>
                </a:lnTo>
                <a:lnTo>
                  <a:pt x="3143" y="198"/>
                </a:lnTo>
                <a:lnTo>
                  <a:pt x="3155" y="228"/>
                </a:lnTo>
                <a:lnTo>
                  <a:pt x="3163" y="260"/>
                </a:lnTo>
                <a:lnTo>
                  <a:pt x="3167" y="292"/>
                </a:lnTo>
                <a:lnTo>
                  <a:pt x="3169" y="324"/>
                </a:lnTo>
                <a:lnTo>
                  <a:pt x="3169" y="1590"/>
                </a:lnTo>
                <a:lnTo>
                  <a:pt x="3169" y="1590"/>
                </a:lnTo>
                <a:lnTo>
                  <a:pt x="3167" y="1624"/>
                </a:lnTo>
                <a:lnTo>
                  <a:pt x="3163" y="1656"/>
                </a:lnTo>
                <a:lnTo>
                  <a:pt x="3155" y="1688"/>
                </a:lnTo>
                <a:lnTo>
                  <a:pt x="3143" y="1716"/>
                </a:lnTo>
                <a:lnTo>
                  <a:pt x="3129" y="1746"/>
                </a:lnTo>
                <a:lnTo>
                  <a:pt x="3113" y="1772"/>
                </a:lnTo>
                <a:lnTo>
                  <a:pt x="3095" y="1798"/>
                </a:lnTo>
                <a:lnTo>
                  <a:pt x="3073" y="1820"/>
                </a:lnTo>
                <a:lnTo>
                  <a:pt x="3051" y="1842"/>
                </a:lnTo>
                <a:lnTo>
                  <a:pt x="3025" y="1860"/>
                </a:lnTo>
                <a:lnTo>
                  <a:pt x="2999" y="1876"/>
                </a:lnTo>
                <a:lnTo>
                  <a:pt x="2971" y="1890"/>
                </a:lnTo>
                <a:lnTo>
                  <a:pt x="2941" y="1900"/>
                </a:lnTo>
                <a:lnTo>
                  <a:pt x="2909" y="1908"/>
                </a:lnTo>
                <a:lnTo>
                  <a:pt x="2877" y="1914"/>
                </a:lnTo>
                <a:lnTo>
                  <a:pt x="2845" y="1916"/>
                </a:lnTo>
                <a:lnTo>
                  <a:pt x="2845" y="1916"/>
                </a:lnTo>
                <a:close/>
              </a:path>
            </a:pathLst>
          </a:custGeom>
          <a:solidFill>
            <a:srgbClr val="823704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84" name="Rectangle 64">
            <a:extLst>
              <a:ext uri="{FF2B5EF4-FFF2-40B4-BE49-F238E27FC236}">
                <a16:creationId xmlns:a16="http://schemas.microsoft.com/office/drawing/2014/main" id="{7D5E32D4-36D9-4E11-AD32-CBA5B9B93F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39733" y="9699228"/>
            <a:ext cx="2399696" cy="10002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6500" b="1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박준호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85" name="Freeform 65">
            <a:extLst>
              <a:ext uri="{FF2B5EF4-FFF2-40B4-BE49-F238E27FC236}">
                <a16:creationId xmlns:a16="http://schemas.microsoft.com/office/drawing/2014/main" id="{93EFA5AC-2DF0-4FA5-90D1-713A1C22F85C}"/>
              </a:ext>
            </a:extLst>
          </p:cNvPr>
          <p:cNvSpPr>
            <a:spLocks/>
          </p:cNvSpPr>
          <p:nvPr/>
        </p:nvSpPr>
        <p:spPr bwMode="auto">
          <a:xfrm>
            <a:off x="3542908" y="10822385"/>
            <a:ext cx="2725738" cy="0"/>
          </a:xfrm>
          <a:custGeom>
            <a:avLst/>
            <a:gdLst>
              <a:gd name="T0" fmla="*/ 0 w 1717"/>
              <a:gd name="T1" fmla="*/ 1717 w 1717"/>
              <a:gd name="T2" fmla="*/ 0 w 1717"/>
            </a:gdLst>
            <a:ahLst/>
            <a:cxnLst>
              <a:cxn ang="0">
                <a:pos x="T0" y="0"/>
              </a:cxn>
              <a:cxn ang="0">
                <a:pos x="T1" y="0"/>
              </a:cxn>
              <a:cxn ang="0">
                <a:pos x="T2" y="0"/>
              </a:cxn>
            </a:cxnLst>
            <a:rect l="0" t="0" r="r" b="b"/>
            <a:pathLst>
              <a:path w="1717">
                <a:moveTo>
                  <a:pt x="0" y="0"/>
                </a:moveTo>
                <a:lnTo>
                  <a:pt x="1717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86" name="Line 66">
            <a:extLst>
              <a:ext uri="{FF2B5EF4-FFF2-40B4-BE49-F238E27FC236}">
                <a16:creationId xmlns:a16="http://schemas.microsoft.com/office/drawing/2014/main" id="{F41DEEB2-4C93-46C0-82A7-47E451614AF0}"/>
              </a:ext>
            </a:extLst>
          </p:cNvPr>
          <p:cNvSpPr>
            <a:spLocks noChangeShapeType="1"/>
          </p:cNvSpPr>
          <p:nvPr/>
        </p:nvSpPr>
        <p:spPr bwMode="auto">
          <a:xfrm>
            <a:off x="3542908" y="10822385"/>
            <a:ext cx="2725738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87" name="Rectangle 67">
            <a:extLst>
              <a:ext uri="{FF2B5EF4-FFF2-40B4-BE49-F238E27FC236}">
                <a16:creationId xmlns:a16="http://schemas.microsoft.com/office/drawing/2014/main" id="{9630091F-DE00-43D1-A72B-55FF84BCE2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42908" y="10803335"/>
            <a:ext cx="2725738" cy="381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88" name="Freeform 68">
            <a:extLst>
              <a:ext uri="{FF2B5EF4-FFF2-40B4-BE49-F238E27FC236}">
                <a16:creationId xmlns:a16="http://schemas.microsoft.com/office/drawing/2014/main" id="{F20E4E74-D55B-4E42-8F1E-B08140A7192A}"/>
              </a:ext>
            </a:extLst>
          </p:cNvPr>
          <p:cNvSpPr>
            <a:spLocks/>
          </p:cNvSpPr>
          <p:nvPr/>
        </p:nvSpPr>
        <p:spPr bwMode="auto">
          <a:xfrm>
            <a:off x="3542908" y="10803335"/>
            <a:ext cx="2725738" cy="38100"/>
          </a:xfrm>
          <a:custGeom>
            <a:avLst/>
            <a:gdLst>
              <a:gd name="T0" fmla="*/ 0 w 1717"/>
              <a:gd name="T1" fmla="*/ 24 h 24"/>
              <a:gd name="T2" fmla="*/ 1717 w 1717"/>
              <a:gd name="T3" fmla="*/ 24 h 24"/>
              <a:gd name="T4" fmla="*/ 1717 w 1717"/>
              <a:gd name="T5" fmla="*/ 0 h 24"/>
              <a:gd name="T6" fmla="*/ 0 w 1717"/>
              <a:gd name="T7" fmla="*/ 0 h 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717" h="24">
                <a:moveTo>
                  <a:pt x="0" y="24"/>
                </a:moveTo>
                <a:lnTo>
                  <a:pt x="1717" y="24"/>
                </a:lnTo>
                <a:lnTo>
                  <a:pt x="1717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89" name="Freeform 69">
            <a:extLst>
              <a:ext uri="{FF2B5EF4-FFF2-40B4-BE49-F238E27FC236}">
                <a16:creationId xmlns:a16="http://schemas.microsoft.com/office/drawing/2014/main" id="{83669490-25F3-419A-B848-E4F2C04EAEAD}"/>
              </a:ext>
            </a:extLst>
          </p:cNvPr>
          <p:cNvSpPr>
            <a:spLocks/>
          </p:cNvSpPr>
          <p:nvPr/>
        </p:nvSpPr>
        <p:spPr bwMode="auto">
          <a:xfrm>
            <a:off x="10373921" y="9511110"/>
            <a:ext cx="5035550" cy="3041650"/>
          </a:xfrm>
          <a:custGeom>
            <a:avLst/>
            <a:gdLst>
              <a:gd name="T0" fmla="*/ 326 w 3172"/>
              <a:gd name="T1" fmla="*/ 1916 h 1916"/>
              <a:gd name="T2" fmla="*/ 292 w 3172"/>
              <a:gd name="T3" fmla="*/ 1914 h 1916"/>
              <a:gd name="T4" fmla="*/ 228 w 3172"/>
              <a:gd name="T5" fmla="*/ 1900 h 1916"/>
              <a:gd name="T6" fmla="*/ 170 w 3172"/>
              <a:gd name="T7" fmla="*/ 1876 h 1916"/>
              <a:gd name="T8" fmla="*/ 118 w 3172"/>
              <a:gd name="T9" fmla="*/ 1842 h 1916"/>
              <a:gd name="T10" fmla="*/ 74 w 3172"/>
              <a:gd name="T11" fmla="*/ 1798 h 1916"/>
              <a:gd name="T12" fmla="*/ 40 w 3172"/>
              <a:gd name="T13" fmla="*/ 1746 h 1916"/>
              <a:gd name="T14" fmla="*/ 16 w 3172"/>
              <a:gd name="T15" fmla="*/ 1688 h 1916"/>
              <a:gd name="T16" fmla="*/ 2 w 3172"/>
              <a:gd name="T17" fmla="*/ 1624 h 1916"/>
              <a:gd name="T18" fmla="*/ 0 w 3172"/>
              <a:gd name="T19" fmla="*/ 324 h 1916"/>
              <a:gd name="T20" fmla="*/ 2 w 3172"/>
              <a:gd name="T21" fmla="*/ 292 h 1916"/>
              <a:gd name="T22" fmla="*/ 16 w 3172"/>
              <a:gd name="T23" fmla="*/ 228 h 1916"/>
              <a:gd name="T24" fmla="*/ 40 w 3172"/>
              <a:gd name="T25" fmla="*/ 170 h 1916"/>
              <a:gd name="T26" fmla="*/ 74 w 3172"/>
              <a:gd name="T27" fmla="*/ 118 h 1916"/>
              <a:gd name="T28" fmla="*/ 118 w 3172"/>
              <a:gd name="T29" fmla="*/ 74 h 1916"/>
              <a:gd name="T30" fmla="*/ 170 w 3172"/>
              <a:gd name="T31" fmla="*/ 40 h 1916"/>
              <a:gd name="T32" fmla="*/ 228 w 3172"/>
              <a:gd name="T33" fmla="*/ 14 h 1916"/>
              <a:gd name="T34" fmla="*/ 292 w 3172"/>
              <a:gd name="T35" fmla="*/ 2 h 1916"/>
              <a:gd name="T36" fmla="*/ 2846 w 3172"/>
              <a:gd name="T37" fmla="*/ 0 h 1916"/>
              <a:gd name="T38" fmla="*/ 2880 w 3172"/>
              <a:gd name="T39" fmla="*/ 2 h 1916"/>
              <a:gd name="T40" fmla="*/ 2944 w 3172"/>
              <a:gd name="T41" fmla="*/ 14 h 1916"/>
              <a:gd name="T42" fmla="*/ 3002 w 3172"/>
              <a:gd name="T43" fmla="*/ 40 h 1916"/>
              <a:gd name="T44" fmla="*/ 3054 w 3172"/>
              <a:gd name="T45" fmla="*/ 74 h 1916"/>
              <a:gd name="T46" fmla="*/ 3098 w 3172"/>
              <a:gd name="T47" fmla="*/ 118 h 1916"/>
              <a:gd name="T48" fmla="*/ 3132 w 3172"/>
              <a:gd name="T49" fmla="*/ 170 h 1916"/>
              <a:gd name="T50" fmla="*/ 3156 w 3172"/>
              <a:gd name="T51" fmla="*/ 228 h 1916"/>
              <a:gd name="T52" fmla="*/ 3170 w 3172"/>
              <a:gd name="T53" fmla="*/ 292 h 1916"/>
              <a:gd name="T54" fmla="*/ 3172 w 3172"/>
              <a:gd name="T55" fmla="*/ 1590 h 1916"/>
              <a:gd name="T56" fmla="*/ 3170 w 3172"/>
              <a:gd name="T57" fmla="*/ 1624 h 1916"/>
              <a:gd name="T58" fmla="*/ 3156 w 3172"/>
              <a:gd name="T59" fmla="*/ 1688 h 1916"/>
              <a:gd name="T60" fmla="*/ 3132 w 3172"/>
              <a:gd name="T61" fmla="*/ 1746 h 1916"/>
              <a:gd name="T62" fmla="*/ 3098 w 3172"/>
              <a:gd name="T63" fmla="*/ 1798 h 1916"/>
              <a:gd name="T64" fmla="*/ 3054 w 3172"/>
              <a:gd name="T65" fmla="*/ 1842 h 1916"/>
              <a:gd name="T66" fmla="*/ 3002 w 3172"/>
              <a:gd name="T67" fmla="*/ 1876 h 1916"/>
              <a:gd name="T68" fmla="*/ 2944 w 3172"/>
              <a:gd name="T69" fmla="*/ 1900 h 1916"/>
              <a:gd name="T70" fmla="*/ 2880 w 3172"/>
              <a:gd name="T71" fmla="*/ 1914 h 1916"/>
              <a:gd name="T72" fmla="*/ 2846 w 3172"/>
              <a:gd name="T73" fmla="*/ 1916 h 19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3172" h="1916">
                <a:moveTo>
                  <a:pt x="2846" y="1916"/>
                </a:moveTo>
                <a:lnTo>
                  <a:pt x="326" y="1916"/>
                </a:lnTo>
                <a:lnTo>
                  <a:pt x="326" y="1916"/>
                </a:lnTo>
                <a:lnTo>
                  <a:pt x="292" y="1914"/>
                </a:lnTo>
                <a:lnTo>
                  <a:pt x="260" y="1908"/>
                </a:lnTo>
                <a:lnTo>
                  <a:pt x="228" y="1900"/>
                </a:lnTo>
                <a:lnTo>
                  <a:pt x="200" y="1890"/>
                </a:lnTo>
                <a:lnTo>
                  <a:pt x="170" y="1876"/>
                </a:lnTo>
                <a:lnTo>
                  <a:pt x="144" y="1860"/>
                </a:lnTo>
                <a:lnTo>
                  <a:pt x="118" y="1842"/>
                </a:lnTo>
                <a:lnTo>
                  <a:pt x="96" y="1820"/>
                </a:lnTo>
                <a:lnTo>
                  <a:pt x="74" y="1798"/>
                </a:lnTo>
                <a:lnTo>
                  <a:pt x="56" y="1772"/>
                </a:lnTo>
                <a:lnTo>
                  <a:pt x="40" y="1746"/>
                </a:lnTo>
                <a:lnTo>
                  <a:pt x="26" y="1716"/>
                </a:lnTo>
                <a:lnTo>
                  <a:pt x="16" y="1688"/>
                </a:lnTo>
                <a:lnTo>
                  <a:pt x="8" y="1656"/>
                </a:lnTo>
                <a:lnTo>
                  <a:pt x="2" y="1624"/>
                </a:lnTo>
                <a:lnTo>
                  <a:pt x="0" y="1590"/>
                </a:lnTo>
                <a:lnTo>
                  <a:pt x="0" y="324"/>
                </a:lnTo>
                <a:lnTo>
                  <a:pt x="0" y="324"/>
                </a:lnTo>
                <a:lnTo>
                  <a:pt x="2" y="292"/>
                </a:lnTo>
                <a:lnTo>
                  <a:pt x="8" y="260"/>
                </a:lnTo>
                <a:lnTo>
                  <a:pt x="16" y="228"/>
                </a:lnTo>
                <a:lnTo>
                  <a:pt x="26" y="198"/>
                </a:lnTo>
                <a:lnTo>
                  <a:pt x="40" y="170"/>
                </a:lnTo>
                <a:lnTo>
                  <a:pt x="56" y="144"/>
                </a:lnTo>
                <a:lnTo>
                  <a:pt x="74" y="118"/>
                </a:lnTo>
                <a:lnTo>
                  <a:pt x="96" y="96"/>
                </a:lnTo>
                <a:lnTo>
                  <a:pt x="118" y="74"/>
                </a:lnTo>
                <a:lnTo>
                  <a:pt x="144" y="56"/>
                </a:lnTo>
                <a:lnTo>
                  <a:pt x="170" y="40"/>
                </a:lnTo>
                <a:lnTo>
                  <a:pt x="200" y="26"/>
                </a:lnTo>
                <a:lnTo>
                  <a:pt x="228" y="14"/>
                </a:lnTo>
                <a:lnTo>
                  <a:pt x="260" y="6"/>
                </a:lnTo>
                <a:lnTo>
                  <a:pt x="292" y="2"/>
                </a:lnTo>
                <a:lnTo>
                  <a:pt x="326" y="0"/>
                </a:lnTo>
                <a:lnTo>
                  <a:pt x="2846" y="0"/>
                </a:lnTo>
                <a:lnTo>
                  <a:pt x="2846" y="0"/>
                </a:lnTo>
                <a:lnTo>
                  <a:pt x="2880" y="2"/>
                </a:lnTo>
                <a:lnTo>
                  <a:pt x="2912" y="6"/>
                </a:lnTo>
                <a:lnTo>
                  <a:pt x="2944" y="14"/>
                </a:lnTo>
                <a:lnTo>
                  <a:pt x="2974" y="26"/>
                </a:lnTo>
                <a:lnTo>
                  <a:pt x="3002" y="40"/>
                </a:lnTo>
                <a:lnTo>
                  <a:pt x="3028" y="56"/>
                </a:lnTo>
                <a:lnTo>
                  <a:pt x="3054" y="74"/>
                </a:lnTo>
                <a:lnTo>
                  <a:pt x="3076" y="96"/>
                </a:lnTo>
                <a:lnTo>
                  <a:pt x="3098" y="118"/>
                </a:lnTo>
                <a:lnTo>
                  <a:pt x="3116" y="144"/>
                </a:lnTo>
                <a:lnTo>
                  <a:pt x="3132" y="170"/>
                </a:lnTo>
                <a:lnTo>
                  <a:pt x="3146" y="198"/>
                </a:lnTo>
                <a:lnTo>
                  <a:pt x="3156" y="228"/>
                </a:lnTo>
                <a:lnTo>
                  <a:pt x="3164" y="260"/>
                </a:lnTo>
                <a:lnTo>
                  <a:pt x="3170" y="292"/>
                </a:lnTo>
                <a:lnTo>
                  <a:pt x="3172" y="324"/>
                </a:lnTo>
                <a:lnTo>
                  <a:pt x="3172" y="1590"/>
                </a:lnTo>
                <a:lnTo>
                  <a:pt x="3172" y="1590"/>
                </a:lnTo>
                <a:lnTo>
                  <a:pt x="3170" y="1624"/>
                </a:lnTo>
                <a:lnTo>
                  <a:pt x="3164" y="1656"/>
                </a:lnTo>
                <a:lnTo>
                  <a:pt x="3156" y="1688"/>
                </a:lnTo>
                <a:lnTo>
                  <a:pt x="3146" y="1716"/>
                </a:lnTo>
                <a:lnTo>
                  <a:pt x="3132" y="1746"/>
                </a:lnTo>
                <a:lnTo>
                  <a:pt x="3116" y="1772"/>
                </a:lnTo>
                <a:lnTo>
                  <a:pt x="3098" y="1798"/>
                </a:lnTo>
                <a:lnTo>
                  <a:pt x="3076" y="1820"/>
                </a:lnTo>
                <a:lnTo>
                  <a:pt x="3054" y="1842"/>
                </a:lnTo>
                <a:lnTo>
                  <a:pt x="3028" y="1860"/>
                </a:lnTo>
                <a:lnTo>
                  <a:pt x="3002" y="1876"/>
                </a:lnTo>
                <a:lnTo>
                  <a:pt x="2974" y="1890"/>
                </a:lnTo>
                <a:lnTo>
                  <a:pt x="2944" y="1900"/>
                </a:lnTo>
                <a:lnTo>
                  <a:pt x="2912" y="1908"/>
                </a:lnTo>
                <a:lnTo>
                  <a:pt x="2880" y="1914"/>
                </a:lnTo>
                <a:lnTo>
                  <a:pt x="2846" y="1916"/>
                </a:lnTo>
                <a:lnTo>
                  <a:pt x="2846" y="1916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90" name="Rectangle 91">
            <a:extLst>
              <a:ext uri="{FF2B5EF4-FFF2-40B4-BE49-F238E27FC236}">
                <a16:creationId xmlns:a16="http://schemas.microsoft.com/office/drawing/2014/main" id="{54144652-76FC-4011-B7F0-08D1A51E43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964471" y="9699228"/>
            <a:ext cx="2399696" cy="10002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6500" b="1" i="0" u="none" strike="noStrike" cap="none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안교석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91" name="Freeform 92">
            <a:extLst>
              <a:ext uri="{FF2B5EF4-FFF2-40B4-BE49-F238E27FC236}">
                <a16:creationId xmlns:a16="http://schemas.microsoft.com/office/drawing/2014/main" id="{9CC2B156-E974-472F-8603-BDABDEE83AA5}"/>
              </a:ext>
            </a:extLst>
          </p:cNvPr>
          <p:cNvSpPr>
            <a:spLocks/>
          </p:cNvSpPr>
          <p:nvPr/>
        </p:nvSpPr>
        <p:spPr bwMode="auto">
          <a:xfrm>
            <a:off x="10967646" y="10822385"/>
            <a:ext cx="2724150" cy="0"/>
          </a:xfrm>
          <a:custGeom>
            <a:avLst/>
            <a:gdLst>
              <a:gd name="T0" fmla="*/ 0 w 1716"/>
              <a:gd name="T1" fmla="*/ 1716 w 1716"/>
              <a:gd name="T2" fmla="*/ 0 w 1716"/>
            </a:gdLst>
            <a:ahLst/>
            <a:cxnLst>
              <a:cxn ang="0">
                <a:pos x="T0" y="0"/>
              </a:cxn>
              <a:cxn ang="0">
                <a:pos x="T1" y="0"/>
              </a:cxn>
              <a:cxn ang="0">
                <a:pos x="T2" y="0"/>
              </a:cxn>
            </a:cxnLst>
            <a:rect l="0" t="0" r="r" b="b"/>
            <a:pathLst>
              <a:path w="1716">
                <a:moveTo>
                  <a:pt x="0" y="0"/>
                </a:moveTo>
                <a:lnTo>
                  <a:pt x="1716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92" name="Line 93">
            <a:extLst>
              <a:ext uri="{FF2B5EF4-FFF2-40B4-BE49-F238E27FC236}">
                <a16:creationId xmlns:a16="http://schemas.microsoft.com/office/drawing/2014/main" id="{1E984E82-6818-4499-9E77-3137D6283833}"/>
              </a:ext>
            </a:extLst>
          </p:cNvPr>
          <p:cNvSpPr>
            <a:spLocks noChangeShapeType="1"/>
          </p:cNvSpPr>
          <p:nvPr/>
        </p:nvSpPr>
        <p:spPr bwMode="auto">
          <a:xfrm>
            <a:off x="10967646" y="10822385"/>
            <a:ext cx="272415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93" name="Rectangle 94">
            <a:extLst>
              <a:ext uri="{FF2B5EF4-FFF2-40B4-BE49-F238E27FC236}">
                <a16:creationId xmlns:a16="http://schemas.microsoft.com/office/drawing/2014/main" id="{7C7A7B29-C410-421F-813A-6ED37836BE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967646" y="10803335"/>
            <a:ext cx="2724150" cy="381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94" name="Freeform 95">
            <a:extLst>
              <a:ext uri="{FF2B5EF4-FFF2-40B4-BE49-F238E27FC236}">
                <a16:creationId xmlns:a16="http://schemas.microsoft.com/office/drawing/2014/main" id="{4672F123-B29C-4C04-AF62-8A5B7B6E0327}"/>
              </a:ext>
            </a:extLst>
          </p:cNvPr>
          <p:cNvSpPr>
            <a:spLocks/>
          </p:cNvSpPr>
          <p:nvPr/>
        </p:nvSpPr>
        <p:spPr bwMode="auto">
          <a:xfrm>
            <a:off x="10967646" y="10803335"/>
            <a:ext cx="2724150" cy="38100"/>
          </a:xfrm>
          <a:custGeom>
            <a:avLst/>
            <a:gdLst>
              <a:gd name="T0" fmla="*/ 0 w 1716"/>
              <a:gd name="T1" fmla="*/ 24 h 24"/>
              <a:gd name="T2" fmla="*/ 1716 w 1716"/>
              <a:gd name="T3" fmla="*/ 24 h 24"/>
              <a:gd name="T4" fmla="*/ 1716 w 1716"/>
              <a:gd name="T5" fmla="*/ 0 h 24"/>
              <a:gd name="T6" fmla="*/ 0 w 1716"/>
              <a:gd name="T7" fmla="*/ 0 h 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716" h="24">
                <a:moveTo>
                  <a:pt x="0" y="24"/>
                </a:moveTo>
                <a:lnTo>
                  <a:pt x="1716" y="24"/>
                </a:lnTo>
                <a:lnTo>
                  <a:pt x="1716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95" name="Freeform 96">
            <a:extLst>
              <a:ext uri="{FF2B5EF4-FFF2-40B4-BE49-F238E27FC236}">
                <a16:creationId xmlns:a16="http://schemas.microsoft.com/office/drawing/2014/main" id="{8B58BA8E-557D-47C1-89B7-8E5630958EC8}"/>
              </a:ext>
            </a:extLst>
          </p:cNvPr>
          <p:cNvSpPr>
            <a:spLocks/>
          </p:cNvSpPr>
          <p:nvPr/>
        </p:nvSpPr>
        <p:spPr bwMode="auto">
          <a:xfrm>
            <a:off x="17635146" y="9511110"/>
            <a:ext cx="5030788" cy="3041650"/>
          </a:xfrm>
          <a:custGeom>
            <a:avLst/>
            <a:gdLst>
              <a:gd name="T0" fmla="*/ 324 w 3169"/>
              <a:gd name="T1" fmla="*/ 1916 h 1916"/>
              <a:gd name="T2" fmla="*/ 292 w 3169"/>
              <a:gd name="T3" fmla="*/ 1914 h 1916"/>
              <a:gd name="T4" fmla="*/ 228 w 3169"/>
              <a:gd name="T5" fmla="*/ 1900 h 1916"/>
              <a:gd name="T6" fmla="*/ 170 w 3169"/>
              <a:gd name="T7" fmla="*/ 1876 h 1916"/>
              <a:gd name="T8" fmla="*/ 118 w 3169"/>
              <a:gd name="T9" fmla="*/ 1842 h 1916"/>
              <a:gd name="T10" fmla="*/ 74 w 3169"/>
              <a:gd name="T11" fmla="*/ 1798 h 1916"/>
              <a:gd name="T12" fmla="*/ 38 w 3169"/>
              <a:gd name="T13" fmla="*/ 1746 h 1916"/>
              <a:gd name="T14" fmla="*/ 14 w 3169"/>
              <a:gd name="T15" fmla="*/ 1688 h 1916"/>
              <a:gd name="T16" fmla="*/ 2 w 3169"/>
              <a:gd name="T17" fmla="*/ 1624 h 1916"/>
              <a:gd name="T18" fmla="*/ 0 w 3169"/>
              <a:gd name="T19" fmla="*/ 324 h 1916"/>
              <a:gd name="T20" fmla="*/ 2 w 3169"/>
              <a:gd name="T21" fmla="*/ 292 h 1916"/>
              <a:gd name="T22" fmla="*/ 14 w 3169"/>
              <a:gd name="T23" fmla="*/ 228 h 1916"/>
              <a:gd name="T24" fmla="*/ 38 w 3169"/>
              <a:gd name="T25" fmla="*/ 170 h 1916"/>
              <a:gd name="T26" fmla="*/ 74 w 3169"/>
              <a:gd name="T27" fmla="*/ 118 h 1916"/>
              <a:gd name="T28" fmla="*/ 118 w 3169"/>
              <a:gd name="T29" fmla="*/ 74 h 1916"/>
              <a:gd name="T30" fmla="*/ 170 w 3169"/>
              <a:gd name="T31" fmla="*/ 40 h 1916"/>
              <a:gd name="T32" fmla="*/ 228 w 3169"/>
              <a:gd name="T33" fmla="*/ 14 h 1916"/>
              <a:gd name="T34" fmla="*/ 292 w 3169"/>
              <a:gd name="T35" fmla="*/ 2 h 1916"/>
              <a:gd name="T36" fmla="*/ 2845 w 3169"/>
              <a:gd name="T37" fmla="*/ 0 h 1916"/>
              <a:gd name="T38" fmla="*/ 2879 w 3169"/>
              <a:gd name="T39" fmla="*/ 2 h 1916"/>
              <a:gd name="T40" fmla="*/ 2941 w 3169"/>
              <a:gd name="T41" fmla="*/ 14 h 1916"/>
              <a:gd name="T42" fmla="*/ 2999 w 3169"/>
              <a:gd name="T43" fmla="*/ 40 h 1916"/>
              <a:gd name="T44" fmla="*/ 3051 w 3169"/>
              <a:gd name="T45" fmla="*/ 74 h 1916"/>
              <a:gd name="T46" fmla="*/ 3095 w 3169"/>
              <a:gd name="T47" fmla="*/ 118 h 1916"/>
              <a:gd name="T48" fmla="*/ 3131 w 3169"/>
              <a:gd name="T49" fmla="*/ 170 h 1916"/>
              <a:gd name="T50" fmla="*/ 3155 w 3169"/>
              <a:gd name="T51" fmla="*/ 228 h 1916"/>
              <a:gd name="T52" fmla="*/ 3167 w 3169"/>
              <a:gd name="T53" fmla="*/ 292 h 1916"/>
              <a:gd name="T54" fmla="*/ 3169 w 3169"/>
              <a:gd name="T55" fmla="*/ 1590 h 1916"/>
              <a:gd name="T56" fmla="*/ 3167 w 3169"/>
              <a:gd name="T57" fmla="*/ 1624 h 1916"/>
              <a:gd name="T58" fmla="*/ 3155 w 3169"/>
              <a:gd name="T59" fmla="*/ 1688 h 1916"/>
              <a:gd name="T60" fmla="*/ 3131 w 3169"/>
              <a:gd name="T61" fmla="*/ 1746 h 1916"/>
              <a:gd name="T62" fmla="*/ 3095 w 3169"/>
              <a:gd name="T63" fmla="*/ 1798 h 1916"/>
              <a:gd name="T64" fmla="*/ 3051 w 3169"/>
              <a:gd name="T65" fmla="*/ 1842 h 1916"/>
              <a:gd name="T66" fmla="*/ 2999 w 3169"/>
              <a:gd name="T67" fmla="*/ 1876 h 1916"/>
              <a:gd name="T68" fmla="*/ 2941 w 3169"/>
              <a:gd name="T69" fmla="*/ 1900 h 1916"/>
              <a:gd name="T70" fmla="*/ 2879 w 3169"/>
              <a:gd name="T71" fmla="*/ 1914 h 1916"/>
              <a:gd name="T72" fmla="*/ 2845 w 3169"/>
              <a:gd name="T73" fmla="*/ 1916 h 19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3169" h="1916">
                <a:moveTo>
                  <a:pt x="2845" y="1916"/>
                </a:moveTo>
                <a:lnTo>
                  <a:pt x="324" y="1916"/>
                </a:lnTo>
                <a:lnTo>
                  <a:pt x="324" y="1916"/>
                </a:lnTo>
                <a:lnTo>
                  <a:pt x="292" y="1914"/>
                </a:lnTo>
                <a:lnTo>
                  <a:pt x="258" y="1908"/>
                </a:lnTo>
                <a:lnTo>
                  <a:pt x="228" y="1900"/>
                </a:lnTo>
                <a:lnTo>
                  <a:pt x="198" y="1890"/>
                </a:lnTo>
                <a:lnTo>
                  <a:pt x="170" y="1876"/>
                </a:lnTo>
                <a:lnTo>
                  <a:pt x="142" y="1860"/>
                </a:lnTo>
                <a:lnTo>
                  <a:pt x="118" y="1842"/>
                </a:lnTo>
                <a:lnTo>
                  <a:pt x="94" y="1820"/>
                </a:lnTo>
                <a:lnTo>
                  <a:pt x="74" y="1798"/>
                </a:lnTo>
                <a:lnTo>
                  <a:pt x="56" y="1772"/>
                </a:lnTo>
                <a:lnTo>
                  <a:pt x="38" y="1746"/>
                </a:lnTo>
                <a:lnTo>
                  <a:pt x="26" y="1716"/>
                </a:lnTo>
                <a:lnTo>
                  <a:pt x="14" y="1688"/>
                </a:lnTo>
                <a:lnTo>
                  <a:pt x="6" y="1656"/>
                </a:lnTo>
                <a:lnTo>
                  <a:pt x="2" y="1624"/>
                </a:lnTo>
                <a:lnTo>
                  <a:pt x="0" y="1590"/>
                </a:lnTo>
                <a:lnTo>
                  <a:pt x="0" y="324"/>
                </a:lnTo>
                <a:lnTo>
                  <a:pt x="0" y="324"/>
                </a:lnTo>
                <a:lnTo>
                  <a:pt x="2" y="292"/>
                </a:lnTo>
                <a:lnTo>
                  <a:pt x="6" y="260"/>
                </a:lnTo>
                <a:lnTo>
                  <a:pt x="14" y="228"/>
                </a:lnTo>
                <a:lnTo>
                  <a:pt x="26" y="198"/>
                </a:lnTo>
                <a:lnTo>
                  <a:pt x="38" y="170"/>
                </a:lnTo>
                <a:lnTo>
                  <a:pt x="56" y="144"/>
                </a:lnTo>
                <a:lnTo>
                  <a:pt x="74" y="118"/>
                </a:lnTo>
                <a:lnTo>
                  <a:pt x="94" y="96"/>
                </a:lnTo>
                <a:lnTo>
                  <a:pt x="118" y="74"/>
                </a:lnTo>
                <a:lnTo>
                  <a:pt x="142" y="56"/>
                </a:lnTo>
                <a:lnTo>
                  <a:pt x="170" y="40"/>
                </a:lnTo>
                <a:lnTo>
                  <a:pt x="198" y="26"/>
                </a:lnTo>
                <a:lnTo>
                  <a:pt x="228" y="14"/>
                </a:lnTo>
                <a:lnTo>
                  <a:pt x="258" y="6"/>
                </a:lnTo>
                <a:lnTo>
                  <a:pt x="292" y="2"/>
                </a:lnTo>
                <a:lnTo>
                  <a:pt x="324" y="0"/>
                </a:lnTo>
                <a:lnTo>
                  <a:pt x="2845" y="0"/>
                </a:lnTo>
                <a:lnTo>
                  <a:pt x="2845" y="0"/>
                </a:lnTo>
                <a:lnTo>
                  <a:pt x="2879" y="2"/>
                </a:lnTo>
                <a:lnTo>
                  <a:pt x="2911" y="6"/>
                </a:lnTo>
                <a:lnTo>
                  <a:pt x="2941" y="14"/>
                </a:lnTo>
                <a:lnTo>
                  <a:pt x="2971" y="26"/>
                </a:lnTo>
                <a:lnTo>
                  <a:pt x="2999" y="40"/>
                </a:lnTo>
                <a:lnTo>
                  <a:pt x="3027" y="56"/>
                </a:lnTo>
                <a:lnTo>
                  <a:pt x="3051" y="74"/>
                </a:lnTo>
                <a:lnTo>
                  <a:pt x="3075" y="96"/>
                </a:lnTo>
                <a:lnTo>
                  <a:pt x="3095" y="118"/>
                </a:lnTo>
                <a:lnTo>
                  <a:pt x="3115" y="144"/>
                </a:lnTo>
                <a:lnTo>
                  <a:pt x="3131" y="170"/>
                </a:lnTo>
                <a:lnTo>
                  <a:pt x="3143" y="198"/>
                </a:lnTo>
                <a:lnTo>
                  <a:pt x="3155" y="228"/>
                </a:lnTo>
                <a:lnTo>
                  <a:pt x="3163" y="260"/>
                </a:lnTo>
                <a:lnTo>
                  <a:pt x="3167" y="292"/>
                </a:lnTo>
                <a:lnTo>
                  <a:pt x="3169" y="324"/>
                </a:lnTo>
                <a:lnTo>
                  <a:pt x="3169" y="1590"/>
                </a:lnTo>
                <a:lnTo>
                  <a:pt x="3169" y="1590"/>
                </a:lnTo>
                <a:lnTo>
                  <a:pt x="3167" y="1624"/>
                </a:lnTo>
                <a:lnTo>
                  <a:pt x="3163" y="1656"/>
                </a:lnTo>
                <a:lnTo>
                  <a:pt x="3155" y="1688"/>
                </a:lnTo>
                <a:lnTo>
                  <a:pt x="3143" y="1716"/>
                </a:lnTo>
                <a:lnTo>
                  <a:pt x="3131" y="1746"/>
                </a:lnTo>
                <a:lnTo>
                  <a:pt x="3115" y="1772"/>
                </a:lnTo>
                <a:lnTo>
                  <a:pt x="3095" y="1798"/>
                </a:lnTo>
                <a:lnTo>
                  <a:pt x="3075" y="1820"/>
                </a:lnTo>
                <a:lnTo>
                  <a:pt x="3051" y="1842"/>
                </a:lnTo>
                <a:lnTo>
                  <a:pt x="3027" y="1860"/>
                </a:lnTo>
                <a:lnTo>
                  <a:pt x="2999" y="1876"/>
                </a:lnTo>
                <a:lnTo>
                  <a:pt x="2971" y="1890"/>
                </a:lnTo>
                <a:lnTo>
                  <a:pt x="2941" y="1900"/>
                </a:lnTo>
                <a:lnTo>
                  <a:pt x="2911" y="1908"/>
                </a:lnTo>
                <a:lnTo>
                  <a:pt x="2879" y="1914"/>
                </a:lnTo>
                <a:lnTo>
                  <a:pt x="2845" y="1916"/>
                </a:lnTo>
                <a:lnTo>
                  <a:pt x="2845" y="1916"/>
                </a:lnTo>
                <a:close/>
              </a:path>
            </a:pathLst>
          </a:custGeom>
          <a:solidFill>
            <a:srgbClr val="00B050"/>
          </a:solidFill>
          <a:ln w="9525">
            <a:noFill/>
            <a:round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96" name="Rectangle 97">
            <a:extLst>
              <a:ext uri="{FF2B5EF4-FFF2-40B4-BE49-F238E27FC236}">
                <a16:creationId xmlns:a16="http://schemas.microsoft.com/office/drawing/2014/main" id="{9999BC28-D13E-488D-B8F7-DE76022491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25696" y="10939860"/>
            <a:ext cx="3339056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ko-KR" altLang="en-US" sz="2400" b="1" dirty="0">
                <a:solidFill>
                  <a:srgbClr val="FFFFFF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자연어가 숫자로 바뀌는 </a:t>
            </a:r>
            <a:endParaRPr lang="en-US" altLang="ko-KR" sz="2400" b="1" dirty="0" smtClean="0">
              <a:solidFill>
                <a:srgbClr val="FFFFFF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lvl="0"/>
            <a:r>
              <a:rPr lang="ko-KR" altLang="en-US" sz="2400" b="1" smtClean="0">
                <a:solidFill>
                  <a:srgbClr val="FFFFFF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과정이 신기했다</a:t>
            </a:r>
            <a:r>
              <a:rPr lang="en-US" altLang="ko-KR" sz="2400" b="1" dirty="0">
                <a:solidFill>
                  <a:srgbClr val="FFFFFF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  <a:endParaRPr kumimoji="0" lang="ko-KR" altLang="ko-KR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497" name="Rectangle 118">
            <a:extLst>
              <a:ext uri="{FF2B5EF4-FFF2-40B4-BE49-F238E27FC236}">
                <a16:creationId xmlns:a16="http://schemas.microsoft.com/office/drawing/2014/main" id="{901DACCA-C05A-46F2-9EA1-D5C0A5B5BD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25696" y="9699228"/>
            <a:ext cx="2399696" cy="10002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6500" b="1" i="0" u="none" strike="noStrike" cap="none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소병수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98" name="Freeform 119">
            <a:extLst>
              <a:ext uri="{FF2B5EF4-FFF2-40B4-BE49-F238E27FC236}">
                <a16:creationId xmlns:a16="http://schemas.microsoft.com/office/drawing/2014/main" id="{2A0E5488-B3B7-4337-9C83-F6E5E1C64ACA}"/>
              </a:ext>
            </a:extLst>
          </p:cNvPr>
          <p:cNvSpPr>
            <a:spLocks/>
          </p:cNvSpPr>
          <p:nvPr/>
        </p:nvSpPr>
        <p:spPr bwMode="auto">
          <a:xfrm>
            <a:off x="18225696" y="10822385"/>
            <a:ext cx="2725738" cy="0"/>
          </a:xfrm>
          <a:custGeom>
            <a:avLst/>
            <a:gdLst>
              <a:gd name="T0" fmla="*/ 0 w 1717"/>
              <a:gd name="T1" fmla="*/ 1717 w 1717"/>
              <a:gd name="T2" fmla="*/ 0 w 1717"/>
            </a:gdLst>
            <a:ahLst/>
            <a:cxnLst>
              <a:cxn ang="0">
                <a:pos x="T0" y="0"/>
              </a:cxn>
              <a:cxn ang="0">
                <a:pos x="T1" y="0"/>
              </a:cxn>
              <a:cxn ang="0">
                <a:pos x="T2" y="0"/>
              </a:cxn>
            </a:cxnLst>
            <a:rect l="0" t="0" r="r" b="b"/>
            <a:pathLst>
              <a:path w="1717">
                <a:moveTo>
                  <a:pt x="0" y="0"/>
                </a:moveTo>
                <a:lnTo>
                  <a:pt x="1717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99" name="Line 120">
            <a:extLst>
              <a:ext uri="{FF2B5EF4-FFF2-40B4-BE49-F238E27FC236}">
                <a16:creationId xmlns:a16="http://schemas.microsoft.com/office/drawing/2014/main" id="{7A932247-13DA-42EE-A33A-9180E0B500F0}"/>
              </a:ext>
            </a:extLst>
          </p:cNvPr>
          <p:cNvSpPr>
            <a:spLocks noChangeShapeType="1"/>
          </p:cNvSpPr>
          <p:nvPr/>
        </p:nvSpPr>
        <p:spPr bwMode="auto">
          <a:xfrm>
            <a:off x="18225696" y="10822385"/>
            <a:ext cx="2725738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00" name="Rectangle 121">
            <a:extLst>
              <a:ext uri="{FF2B5EF4-FFF2-40B4-BE49-F238E27FC236}">
                <a16:creationId xmlns:a16="http://schemas.microsoft.com/office/drawing/2014/main" id="{F7DFD48E-6C4B-495C-9EFD-C86C630F2F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25696" y="10803335"/>
            <a:ext cx="2725738" cy="381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01" name="Freeform 122">
            <a:extLst>
              <a:ext uri="{FF2B5EF4-FFF2-40B4-BE49-F238E27FC236}">
                <a16:creationId xmlns:a16="http://schemas.microsoft.com/office/drawing/2014/main" id="{6FB2ED56-73BE-4D7A-8A5A-53A8530FB974}"/>
              </a:ext>
            </a:extLst>
          </p:cNvPr>
          <p:cNvSpPr>
            <a:spLocks/>
          </p:cNvSpPr>
          <p:nvPr/>
        </p:nvSpPr>
        <p:spPr bwMode="auto">
          <a:xfrm>
            <a:off x="18225696" y="10803335"/>
            <a:ext cx="2725738" cy="38100"/>
          </a:xfrm>
          <a:custGeom>
            <a:avLst/>
            <a:gdLst>
              <a:gd name="T0" fmla="*/ 0 w 1717"/>
              <a:gd name="T1" fmla="*/ 24 h 24"/>
              <a:gd name="T2" fmla="*/ 1717 w 1717"/>
              <a:gd name="T3" fmla="*/ 24 h 24"/>
              <a:gd name="T4" fmla="*/ 1717 w 1717"/>
              <a:gd name="T5" fmla="*/ 0 h 24"/>
              <a:gd name="T6" fmla="*/ 0 w 1717"/>
              <a:gd name="T7" fmla="*/ 0 h 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717" h="24">
                <a:moveTo>
                  <a:pt x="0" y="24"/>
                </a:moveTo>
                <a:lnTo>
                  <a:pt x="1717" y="24"/>
                </a:lnTo>
                <a:lnTo>
                  <a:pt x="1717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04" name="Rectangle 97">
            <a:extLst>
              <a:ext uri="{FF2B5EF4-FFF2-40B4-BE49-F238E27FC236}">
                <a16:creationId xmlns:a16="http://schemas.microsoft.com/office/drawing/2014/main" id="{56234AE6-076C-4803-B229-F73277BE3E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948596" y="10939860"/>
            <a:ext cx="3342262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ko-KR" altLang="en-US" sz="2400" b="1" dirty="0">
                <a:solidFill>
                  <a:srgbClr val="FFFFFF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한국어 음성을 생각보다 </a:t>
            </a:r>
            <a:endParaRPr lang="en-US" altLang="ko-KR" sz="2400" b="1" dirty="0" smtClean="0">
              <a:solidFill>
                <a:srgbClr val="FFFFFF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lvl="0"/>
            <a:r>
              <a:rPr lang="ko-KR" altLang="en-US" sz="2400" b="1" dirty="0" smtClean="0">
                <a:solidFill>
                  <a:srgbClr val="FFFFFF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잘 </a:t>
            </a:r>
            <a:r>
              <a:rPr lang="ko-KR" altLang="en-US" sz="2400" b="1" dirty="0">
                <a:solidFill>
                  <a:srgbClr val="FFFFFF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인식해서 놀랐다</a:t>
            </a:r>
            <a:r>
              <a:rPr lang="en-US" altLang="ko-KR" sz="2400" b="1" dirty="0">
                <a:solidFill>
                  <a:srgbClr val="FFFFFF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 </a:t>
            </a:r>
            <a:endParaRPr lang="en-US" altLang="ko-KR" sz="2400" b="1" dirty="0" smtClean="0">
              <a:solidFill>
                <a:srgbClr val="FFFFFF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lvl="0"/>
            <a:r>
              <a:rPr lang="ko-KR" altLang="en-US" sz="2400" b="1" dirty="0" smtClean="0">
                <a:solidFill>
                  <a:srgbClr val="FFFFFF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기술의 </a:t>
            </a:r>
            <a:r>
              <a:rPr lang="ko-KR" altLang="en-US" sz="2400" b="1" dirty="0">
                <a:solidFill>
                  <a:srgbClr val="FFFFFF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발전에 감탄했다</a:t>
            </a:r>
            <a:r>
              <a:rPr lang="en-US" altLang="ko-KR" sz="2400" b="1" dirty="0">
                <a:solidFill>
                  <a:srgbClr val="FFFFFF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  <a:endParaRPr kumimoji="0" lang="ko-KR" altLang="ko-KR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507" name="Rectangle 97">
            <a:extLst>
              <a:ext uri="{FF2B5EF4-FFF2-40B4-BE49-F238E27FC236}">
                <a16:creationId xmlns:a16="http://schemas.microsoft.com/office/drawing/2014/main" id="{2BD6BE36-F176-4FFC-B9FC-9BB706930C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19096" y="10939860"/>
            <a:ext cx="4117089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en-US" altLang="ko-KR" sz="2400" b="1" dirty="0" smtClean="0">
                <a:solidFill>
                  <a:srgbClr val="FFFFFF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CNN</a:t>
            </a:r>
            <a:r>
              <a:rPr lang="ko-KR" altLang="en-US" sz="2400" b="1" dirty="0" smtClean="0">
                <a:solidFill>
                  <a:srgbClr val="FFFFFF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과 </a:t>
            </a:r>
            <a:r>
              <a:rPr lang="en-US" altLang="ko-KR" sz="2400" b="1" dirty="0" smtClean="0">
                <a:solidFill>
                  <a:srgbClr val="FFFFFF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Bi-</a:t>
            </a:r>
            <a:r>
              <a:rPr lang="en-US" altLang="ko-KR" sz="2400" b="1" dirty="0" err="1" smtClean="0">
                <a:solidFill>
                  <a:srgbClr val="FFFFFF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LSTm</a:t>
            </a:r>
            <a:r>
              <a:rPr lang="en-US" altLang="ko-KR" sz="2400" b="1" dirty="0" smtClean="0">
                <a:solidFill>
                  <a:srgbClr val="FFFFFF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2400" b="1" dirty="0">
                <a:solidFill>
                  <a:srgbClr val="FFFFFF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모델이 </a:t>
            </a:r>
            <a:r>
              <a:rPr lang="ko-KR" altLang="en-US" sz="2400" b="1" dirty="0" smtClean="0">
                <a:solidFill>
                  <a:srgbClr val="FFFFFF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많이 </a:t>
            </a:r>
            <a:r>
              <a:rPr lang="en-US" altLang="ko-KR" sz="2400" b="1" dirty="0" smtClean="0">
                <a:solidFill>
                  <a:srgbClr val="FFFFFF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/>
            </a:r>
            <a:br>
              <a:rPr lang="en-US" altLang="ko-KR" sz="2400" b="1" dirty="0" smtClean="0">
                <a:solidFill>
                  <a:srgbClr val="FFFFFF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</a:br>
            <a:r>
              <a:rPr lang="ko-KR" altLang="en-US" sz="2400" b="1" dirty="0" smtClean="0">
                <a:solidFill>
                  <a:srgbClr val="FFFFFF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어려웠다</a:t>
            </a:r>
            <a:r>
              <a:rPr lang="en-US" altLang="ko-KR" sz="2400" b="1" dirty="0">
                <a:solidFill>
                  <a:srgbClr val="FFFFFF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 </a:t>
            </a:r>
            <a:r>
              <a:rPr lang="ko-KR" altLang="en-US" sz="2400" b="1" dirty="0">
                <a:solidFill>
                  <a:srgbClr val="FFFFFF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그</a:t>
            </a:r>
            <a:r>
              <a:rPr lang="ko-KR" altLang="en-US" sz="2400" b="1" dirty="0" smtClean="0">
                <a:solidFill>
                  <a:srgbClr val="FFFFFF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래도 </a:t>
            </a:r>
            <a:r>
              <a:rPr lang="ko-KR" altLang="en-US" sz="2400" b="1" dirty="0">
                <a:solidFill>
                  <a:srgbClr val="FFFFFF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직접 </a:t>
            </a:r>
            <a:r>
              <a:rPr lang="en-US" altLang="ko-KR" sz="2400" b="1" dirty="0" smtClean="0">
                <a:solidFill>
                  <a:srgbClr val="FFFFFF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/>
            </a:r>
            <a:br>
              <a:rPr lang="en-US" altLang="ko-KR" sz="2400" b="1" dirty="0" smtClean="0">
                <a:solidFill>
                  <a:srgbClr val="FFFFFF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</a:br>
            <a:r>
              <a:rPr lang="ko-KR" altLang="en-US" sz="2400" b="1" dirty="0" smtClean="0">
                <a:solidFill>
                  <a:srgbClr val="FFFFFF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결과물을 </a:t>
            </a:r>
            <a:r>
              <a:rPr lang="ko-KR" altLang="en-US" sz="2400" b="1" dirty="0">
                <a:solidFill>
                  <a:srgbClr val="FFFFFF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보니 </a:t>
            </a:r>
            <a:r>
              <a:rPr lang="ko-KR" altLang="en-US" sz="2400" b="1" dirty="0" smtClean="0">
                <a:solidFill>
                  <a:srgbClr val="FFFFFF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뿌듯했다</a:t>
            </a:r>
            <a:r>
              <a:rPr lang="en-US" altLang="ko-KR" sz="2400" b="1" dirty="0">
                <a:solidFill>
                  <a:srgbClr val="FFFFFF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  <a:endParaRPr kumimoji="0" lang="ko-KR" altLang="ko-KR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486219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3">
            <a:extLst>
              <a:ext uri="{FF2B5EF4-FFF2-40B4-BE49-F238E27FC236}">
                <a16:creationId xmlns:a16="http://schemas.microsoft.com/office/drawing/2014/main" id="{CDE1C13D-3E46-4E09-93F8-76C542F4940D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0" y="0"/>
            <a:ext cx="26228675" cy="14666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4" name="Rectangle 5">
            <a:extLst>
              <a:ext uri="{FF2B5EF4-FFF2-40B4-BE49-F238E27FC236}">
                <a16:creationId xmlns:a16="http://schemas.microsoft.com/office/drawing/2014/main" id="{034012AC-7554-415F-B90C-3AD109BF7F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26228675" cy="14666913"/>
          </a:xfrm>
          <a:prstGeom prst="rect">
            <a:avLst/>
          </a:prstGeom>
          <a:solidFill>
            <a:srgbClr val="79BEE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7" name="Rectangle 8">
            <a:extLst>
              <a:ext uri="{FF2B5EF4-FFF2-40B4-BE49-F238E27FC236}">
                <a16:creationId xmlns:a16="http://schemas.microsoft.com/office/drawing/2014/main" id="{1F59F735-4964-476A-8422-1DC9EA967B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23137" y="7602189"/>
            <a:ext cx="11244263" cy="6985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8" name="Freeform 9">
            <a:extLst>
              <a:ext uri="{FF2B5EF4-FFF2-40B4-BE49-F238E27FC236}">
                <a16:creationId xmlns:a16="http://schemas.microsoft.com/office/drawing/2014/main" id="{B2B40740-0E6C-4F3A-BEF4-971ED4B2CA62}"/>
              </a:ext>
            </a:extLst>
          </p:cNvPr>
          <p:cNvSpPr>
            <a:spLocks/>
          </p:cNvSpPr>
          <p:nvPr/>
        </p:nvSpPr>
        <p:spPr bwMode="auto">
          <a:xfrm>
            <a:off x="17764125" y="10721975"/>
            <a:ext cx="2736850" cy="2720975"/>
          </a:xfrm>
          <a:custGeom>
            <a:avLst/>
            <a:gdLst>
              <a:gd name="T0" fmla="*/ 22 w 1724"/>
              <a:gd name="T1" fmla="*/ 1714 h 1714"/>
              <a:gd name="T2" fmla="*/ 1724 w 1724"/>
              <a:gd name="T3" fmla="*/ 1714 h 1714"/>
              <a:gd name="T4" fmla="*/ 1724 w 1724"/>
              <a:gd name="T5" fmla="*/ 22 h 1714"/>
              <a:gd name="T6" fmla="*/ 1724 w 1724"/>
              <a:gd name="T7" fmla="*/ 22 h 1714"/>
              <a:gd name="T8" fmla="*/ 1722 w 1724"/>
              <a:gd name="T9" fmla="*/ 14 h 1714"/>
              <a:gd name="T10" fmla="*/ 1718 w 1724"/>
              <a:gd name="T11" fmla="*/ 8 h 1714"/>
              <a:gd name="T12" fmla="*/ 1712 w 1724"/>
              <a:gd name="T13" fmla="*/ 2 h 1714"/>
              <a:gd name="T14" fmla="*/ 1702 w 1724"/>
              <a:gd name="T15" fmla="*/ 0 h 1714"/>
              <a:gd name="T16" fmla="*/ 1702 w 1724"/>
              <a:gd name="T17" fmla="*/ 0 h 1714"/>
              <a:gd name="T18" fmla="*/ 1694 w 1724"/>
              <a:gd name="T19" fmla="*/ 2 h 1714"/>
              <a:gd name="T20" fmla="*/ 1688 w 1724"/>
              <a:gd name="T21" fmla="*/ 8 h 1714"/>
              <a:gd name="T22" fmla="*/ 1682 w 1724"/>
              <a:gd name="T23" fmla="*/ 14 h 1714"/>
              <a:gd name="T24" fmla="*/ 1680 w 1724"/>
              <a:gd name="T25" fmla="*/ 22 h 1714"/>
              <a:gd name="T26" fmla="*/ 1680 w 1724"/>
              <a:gd name="T27" fmla="*/ 1670 h 1714"/>
              <a:gd name="T28" fmla="*/ 22 w 1724"/>
              <a:gd name="T29" fmla="*/ 1670 h 1714"/>
              <a:gd name="T30" fmla="*/ 22 w 1724"/>
              <a:gd name="T31" fmla="*/ 1670 h 1714"/>
              <a:gd name="T32" fmla="*/ 14 w 1724"/>
              <a:gd name="T33" fmla="*/ 1672 h 1714"/>
              <a:gd name="T34" fmla="*/ 8 w 1724"/>
              <a:gd name="T35" fmla="*/ 1678 h 1714"/>
              <a:gd name="T36" fmla="*/ 2 w 1724"/>
              <a:gd name="T37" fmla="*/ 1684 h 1714"/>
              <a:gd name="T38" fmla="*/ 0 w 1724"/>
              <a:gd name="T39" fmla="*/ 1692 h 1714"/>
              <a:gd name="T40" fmla="*/ 0 w 1724"/>
              <a:gd name="T41" fmla="*/ 1692 h 1714"/>
              <a:gd name="T42" fmla="*/ 2 w 1724"/>
              <a:gd name="T43" fmla="*/ 1700 h 1714"/>
              <a:gd name="T44" fmla="*/ 8 w 1724"/>
              <a:gd name="T45" fmla="*/ 1708 h 1714"/>
              <a:gd name="T46" fmla="*/ 14 w 1724"/>
              <a:gd name="T47" fmla="*/ 1712 h 1714"/>
              <a:gd name="T48" fmla="*/ 22 w 1724"/>
              <a:gd name="T49" fmla="*/ 1714 h 1714"/>
              <a:gd name="T50" fmla="*/ 22 w 1724"/>
              <a:gd name="T51" fmla="*/ 1714 h 17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724" h="1714">
                <a:moveTo>
                  <a:pt x="22" y="1714"/>
                </a:moveTo>
                <a:lnTo>
                  <a:pt x="1724" y="1714"/>
                </a:lnTo>
                <a:lnTo>
                  <a:pt x="1724" y="22"/>
                </a:lnTo>
                <a:lnTo>
                  <a:pt x="1724" y="22"/>
                </a:lnTo>
                <a:lnTo>
                  <a:pt x="1722" y="14"/>
                </a:lnTo>
                <a:lnTo>
                  <a:pt x="1718" y="8"/>
                </a:lnTo>
                <a:lnTo>
                  <a:pt x="1712" y="2"/>
                </a:lnTo>
                <a:lnTo>
                  <a:pt x="1702" y="0"/>
                </a:lnTo>
                <a:lnTo>
                  <a:pt x="1702" y="0"/>
                </a:lnTo>
                <a:lnTo>
                  <a:pt x="1694" y="2"/>
                </a:lnTo>
                <a:lnTo>
                  <a:pt x="1688" y="8"/>
                </a:lnTo>
                <a:lnTo>
                  <a:pt x="1682" y="14"/>
                </a:lnTo>
                <a:lnTo>
                  <a:pt x="1680" y="22"/>
                </a:lnTo>
                <a:lnTo>
                  <a:pt x="1680" y="1670"/>
                </a:lnTo>
                <a:lnTo>
                  <a:pt x="22" y="1670"/>
                </a:lnTo>
                <a:lnTo>
                  <a:pt x="22" y="1670"/>
                </a:lnTo>
                <a:lnTo>
                  <a:pt x="14" y="1672"/>
                </a:lnTo>
                <a:lnTo>
                  <a:pt x="8" y="1678"/>
                </a:lnTo>
                <a:lnTo>
                  <a:pt x="2" y="1684"/>
                </a:lnTo>
                <a:lnTo>
                  <a:pt x="0" y="1692"/>
                </a:lnTo>
                <a:lnTo>
                  <a:pt x="0" y="1692"/>
                </a:lnTo>
                <a:lnTo>
                  <a:pt x="2" y="1700"/>
                </a:lnTo>
                <a:lnTo>
                  <a:pt x="8" y="1708"/>
                </a:lnTo>
                <a:lnTo>
                  <a:pt x="14" y="1712"/>
                </a:lnTo>
                <a:lnTo>
                  <a:pt x="22" y="1714"/>
                </a:lnTo>
                <a:lnTo>
                  <a:pt x="22" y="171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9" name="Freeform 10">
            <a:extLst>
              <a:ext uri="{FF2B5EF4-FFF2-40B4-BE49-F238E27FC236}">
                <a16:creationId xmlns:a16="http://schemas.microsoft.com/office/drawing/2014/main" id="{07BB83F3-E309-4BDC-8C50-D5D654F79BF7}"/>
              </a:ext>
            </a:extLst>
          </p:cNvPr>
          <p:cNvSpPr>
            <a:spLocks/>
          </p:cNvSpPr>
          <p:nvPr/>
        </p:nvSpPr>
        <p:spPr bwMode="auto">
          <a:xfrm>
            <a:off x="5646737" y="952500"/>
            <a:ext cx="2471738" cy="2459038"/>
          </a:xfrm>
          <a:custGeom>
            <a:avLst/>
            <a:gdLst>
              <a:gd name="T0" fmla="*/ 22 w 1557"/>
              <a:gd name="T1" fmla="*/ 1549 h 1549"/>
              <a:gd name="T2" fmla="*/ 22 w 1557"/>
              <a:gd name="T3" fmla="*/ 1549 h 1549"/>
              <a:gd name="T4" fmla="*/ 30 w 1557"/>
              <a:gd name="T5" fmla="*/ 1547 h 1549"/>
              <a:gd name="T6" fmla="*/ 38 w 1557"/>
              <a:gd name="T7" fmla="*/ 1543 h 1549"/>
              <a:gd name="T8" fmla="*/ 42 w 1557"/>
              <a:gd name="T9" fmla="*/ 1535 h 1549"/>
              <a:gd name="T10" fmla="*/ 44 w 1557"/>
              <a:gd name="T11" fmla="*/ 1527 h 1549"/>
              <a:gd name="T12" fmla="*/ 44 w 1557"/>
              <a:gd name="T13" fmla="*/ 44 h 1549"/>
              <a:gd name="T14" fmla="*/ 1535 w 1557"/>
              <a:gd name="T15" fmla="*/ 44 h 1549"/>
              <a:gd name="T16" fmla="*/ 1535 w 1557"/>
              <a:gd name="T17" fmla="*/ 44 h 1549"/>
              <a:gd name="T18" fmla="*/ 1543 w 1557"/>
              <a:gd name="T19" fmla="*/ 42 h 1549"/>
              <a:gd name="T20" fmla="*/ 1549 w 1557"/>
              <a:gd name="T21" fmla="*/ 38 h 1549"/>
              <a:gd name="T22" fmla="*/ 1555 w 1557"/>
              <a:gd name="T23" fmla="*/ 32 h 1549"/>
              <a:gd name="T24" fmla="*/ 1557 w 1557"/>
              <a:gd name="T25" fmla="*/ 22 h 1549"/>
              <a:gd name="T26" fmla="*/ 1557 w 1557"/>
              <a:gd name="T27" fmla="*/ 22 h 1549"/>
              <a:gd name="T28" fmla="*/ 1555 w 1557"/>
              <a:gd name="T29" fmla="*/ 14 h 1549"/>
              <a:gd name="T30" fmla="*/ 1549 w 1557"/>
              <a:gd name="T31" fmla="*/ 8 h 1549"/>
              <a:gd name="T32" fmla="*/ 1543 w 1557"/>
              <a:gd name="T33" fmla="*/ 2 h 1549"/>
              <a:gd name="T34" fmla="*/ 1535 w 1557"/>
              <a:gd name="T35" fmla="*/ 0 h 1549"/>
              <a:gd name="T36" fmla="*/ 0 w 1557"/>
              <a:gd name="T37" fmla="*/ 0 h 1549"/>
              <a:gd name="T38" fmla="*/ 0 w 1557"/>
              <a:gd name="T39" fmla="*/ 1527 h 1549"/>
              <a:gd name="T40" fmla="*/ 0 w 1557"/>
              <a:gd name="T41" fmla="*/ 1527 h 1549"/>
              <a:gd name="T42" fmla="*/ 2 w 1557"/>
              <a:gd name="T43" fmla="*/ 1535 h 1549"/>
              <a:gd name="T44" fmla="*/ 6 w 1557"/>
              <a:gd name="T45" fmla="*/ 1543 h 1549"/>
              <a:gd name="T46" fmla="*/ 14 w 1557"/>
              <a:gd name="T47" fmla="*/ 1547 h 1549"/>
              <a:gd name="T48" fmla="*/ 22 w 1557"/>
              <a:gd name="T49" fmla="*/ 1549 h 1549"/>
              <a:gd name="T50" fmla="*/ 22 w 1557"/>
              <a:gd name="T51" fmla="*/ 1549 h 15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557" h="1549">
                <a:moveTo>
                  <a:pt x="22" y="1549"/>
                </a:moveTo>
                <a:lnTo>
                  <a:pt x="22" y="1549"/>
                </a:lnTo>
                <a:lnTo>
                  <a:pt x="30" y="1547"/>
                </a:lnTo>
                <a:lnTo>
                  <a:pt x="38" y="1543"/>
                </a:lnTo>
                <a:lnTo>
                  <a:pt x="42" y="1535"/>
                </a:lnTo>
                <a:lnTo>
                  <a:pt x="44" y="1527"/>
                </a:lnTo>
                <a:lnTo>
                  <a:pt x="44" y="44"/>
                </a:lnTo>
                <a:lnTo>
                  <a:pt x="1535" y="44"/>
                </a:lnTo>
                <a:lnTo>
                  <a:pt x="1535" y="44"/>
                </a:lnTo>
                <a:lnTo>
                  <a:pt x="1543" y="42"/>
                </a:lnTo>
                <a:lnTo>
                  <a:pt x="1549" y="38"/>
                </a:lnTo>
                <a:lnTo>
                  <a:pt x="1555" y="32"/>
                </a:lnTo>
                <a:lnTo>
                  <a:pt x="1557" y="22"/>
                </a:lnTo>
                <a:lnTo>
                  <a:pt x="1557" y="22"/>
                </a:lnTo>
                <a:lnTo>
                  <a:pt x="1555" y="14"/>
                </a:lnTo>
                <a:lnTo>
                  <a:pt x="1549" y="8"/>
                </a:lnTo>
                <a:lnTo>
                  <a:pt x="1543" y="2"/>
                </a:lnTo>
                <a:lnTo>
                  <a:pt x="1535" y="0"/>
                </a:lnTo>
                <a:lnTo>
                  <a:pt x="0" y="0"/>
                </a:lnTo>
                <a:lnTo>
                  <a:pt x="0" y="1527"/>
                </a:lnTo>
                <a:lnTo>
                  <a:pt x="0" y="1527"/>
                </a:lnTo>
                <a:lnTo>
                  <a:pt x="2" y="1535"/>
                </a:lnTo>
                <a:lnTo>
                  <a:pt x="6" y="1543"/>
                </a:lnTo>
                <a:lnTo>
                  <a:pt x="14" y="1547"/>
                </a:lnTo>
                <a:lnTo>
                  <a:pt x="22" y="1549"/>
                </a:lnTo>
                <a:lnTo>
                  <a:pt x="22" y="154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0" name="Rectangle 11">
            <a:extLst>
              <a:ext uri="{FF2B5EF4-FFF2-40B4-BE49-F238E27FC236}">
                <a16:creationId xmlns:a16="http://schemas.microsoft.com/office/drawing/2014/main" id="{A922475A-C1BC-43F9-AE76-059CD1ECF7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72249" y="4730402"/>
            <a:ext cx="12771125" cy="20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3600" b="1" dirty="0" smtClean="0">
                <a:solidFill>
                  <a:srgbClr val="4D4D4D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질문 받겠습니다</a:t>
            </a:r>
            <a:r>
              <a:rPr lang="en-US" altLang="ko-KR" sz="13600" b="1" dirty="0" smtClean="0">
                <a:solidFill>
                  <a:srgbClr val="4D4D4D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.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2" name="Rectangle 33">
            <a:extLst>
              <a:ext uri="{FF2B5EF4-FFF2-40B4-BE49-F238E27FC236}">
                <a16:creationId xmlns:a16="http://schemas.microsoft.com/office/drawing/2014/main" id="{68253C2F-64EE-406C-83BC-86F575D753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85275" y="7848252"/>
            <a:ext cx="8197757" cy="19236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2500" b="1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감사합니다</a:t>
            </a:r>
            <a:r>
              <a:rPr kumimoji="0" lang="en-US" altLang="ko-KR" sz="12500" b="1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.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7744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3">
            <a:extLst>
              <a:ext uri="{FF2B5EF4-FFF2-40B4-BE49-F238E27FC236}">
                <a16:creationId xmlns:a16="http://schemas.microsoft.com/office/drawing/2014/main" id="{348C3781-B092-4ED5-807A-FF6B6440A627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1588" y="0"/>
            <a:ext cx="26225500" cy="14666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AAD02E9B-79D9-4541-8B87-B7D8EC98B848}"/>
              </a:ext>
            </a:extLst>
          </p:cNvPr>
          <p:cNvSpPr>
            <a:spLocks/>
          </p:cNvSpPr>
          <p:nvPr/>
        </p:nvSpPr>
        <p:spPr bwMode="auto">
          <a:xfrm>
            <a:off x="23493413" y="1139825"/>
            <a:ext cx="1812925" cy="2092325"/>
          </a:xfrm>
          <a:custGeom>
            <a:avLst/>
            <a:gdLst>
              <a:gd name="T0" fmla="*/ 860 w 1142"/>
              <a:gd name="T1" fmla="*/ 0 h 1318"/>
              <a:gd name="T2" fmla="*/ 0 w 1142"/>
              <a:gd name="T3" fmla="*/ 1318 h 1318"/>
              <a:gd name="T4" fmla="*/ 282 w 1142"/>
              <a:gd name="T5" fmla="*/ 1318 h 1318"/>
              <a:gd name="T6" fmla="*/ 1142 w 1142"/>
              <a:gd name="T7" fmla="*/ 0 h 1318"/>
              <a:gd name="T8" fmla="*/ 860 w 1142"/>
              <a:gd name="T9" fmla="*/ 0 h 13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42" h="1318">
                <a:moveTo>
                  <a:pt x="860" y="0"/>
                </a:moveTo>
                <a:lnTo>
                  <a:pt x="0" y="1318"/>
                </a:lnTo>
                <a:lnTo>
                  <a:pt x="282" y="1318"/>
                </a:lnTo>
                <a:lnTo>
                  <a:pt x="1142" y="0"/>
                </a:lnTo>
                <a:lnTo>
                  <a:pt x="860" y="0"/>
                </a:lnTo>
                <a:close/>
              </a:path>
            </a:pathLst>
          </a:custGeom>
          <a:solidFill>
            <a:srgbClr val="00538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B9040939-30FB-4E01-9CA6-9D2ECCFBAC2E}"/>
              </a:ext>
            </a:extLst>
          </p:cNvPr>
          <p:cNvSpPr>
            <a:spLocks/>
          </p:cNvSpPr>
          <p:nvPr/>
        </p:nvSpPr>
        <p:spPr bwMode="auto">
          <a:xfrm>
            <a:off x="973138" y="1139825"/>
            <a:ext cx="23425150" cy="2092325"/>
          </a:xfrm>
          <a:custGeom>
            <a:avLst/>
            <a:gdLst>
              <a:gd name="T0" fmla="*/ 860 w 14756"/>
              <a:gd name="T1" fmla="*/ 1318 h 1318"/>
              <a:gd name="T2" fmla="*/ 6579 w 14756"/>
              <a:gd name="T3" fmla="*/ 1318 h 1318"/>
              <a:gd name="T4" fmla="*/ 13896 w 14756"/>
              <a:gd name="T5" fmla="*/ 1318 h 1318"/>
              <a:gd name="T6" fmla="*/ 14756 w 14756"/>
              <a:gd name="T7" fmla="*/ 0 h 1318"/>
              <a:gd name="T8" fmla="*/ 0 w 14756"/>
              <a:gd name="T9" fmla="*/ 0 h 1318"/>
              <a:gd name="T10" fmla="*/ 860 w 14756"/>
              <a:gd name="T11" fmla="*/ 1318 h 13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4756" h="1318">
                <a:moveTo>
                  <a:pt x="860" y="1318"/>
                </a:moveTo>
                <a:lnTo>
                  <a:pt x="6579" y="1318"/>
                </a:lnTo>
                <a:lnTo>
                  <a:pt x="13896" y="1318"/>
                </a:lnTo>
                <a:lnTo>
                  <a:pt x="14756" y="0"/>
                </a:lnTo>
                <a:lnTo>
                  <a:pt x="0" y="0"/>
                </a:lnTo>
                <a:lnTo>
                  <a:pt x="860" y="1318"/>
                </a:lnTo>
                <a:close/>
              </a:path>
            </a:pathLst>
          </a:custGeom>
          <a:solidFill>
            <a:srgbClr val="0688E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32D5452D-CC54-42D8-A32D-759D8444241E}"/>
              </a:ext>
            </a:extLst>
          </p:cNvPr>
          <p:cNvSpPr>
            <a:spLocks/>
          </p:cNvSpPr>
          <p:nvPr/>
        </p:nvSpPr>
        <p:spPr bwMode="auto">
          <a:xfrm>
            <a:off x="969963" y="0"/>
            <a:ext cx="3479800" cy="3232150"/>
          </a:xfrm>
          <a:custGeom>
            <a:avLst/>
            <a:gdLst>
              <a:gd name="T0" fmla="*/ 862 w 2192"/>
              <a:gd name="T1" fmla="*/ 2036 h 2036"/>
              <a:gd name="T2" fmla="*/ 0 w 2192"/>
              <a:gd name="T3" fmla="*/ 718 h 2036"/>
              <a:gd name="T4" fmla="*/ 470 w 2192"/>
              <a:gd name="T5" fmla="*/ 0 h 2036"/>
              <a:gd name="T6" fmla="*/ 2192 w 2192"/>
              <a:gd name="T7" fmla="*/ 0 h 2036"/>
              <a:gd name="T8" fmla="*/ 862 w 2192"/>
              <a:gd name="T9" fmla="*/ 2036 h 20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92" h="2036">
                <a:moveTo>
                  <a:pt x="862" y="2036"/>
                </a:moveTo>
                <a:lnTo>
                  <a:pt x="0" y="718"/>
                </a:lnTo>
                <a:lnTo>
                  <a:pt x="470" y="0"/>
                </a:lnTo>
                <a:lnTo>
                  <a:pt x="2192" y="0"/>
                </a:lnTo>
                <a:lnTo>
                  <a:pt x="862" y="2036"/>
                </a:lnTo>
                <a:close/>
              </a:path>
            </a:pathLst>
          </a:custGeom>
          <a:solidFill>
            <a:srgbClr val="00538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29681" name="그룹 29680">
            <a:extLst>
              <a:ext uri="{FF2B5EF4-FFF2-40B4-BE49-F238E27FC236}">
                <a16:creationId xmlns:a16="http://schemas.microsoft.com/office/drawing/2014/main" id="{0A93F201-0E64-41B3-B422-2F5E42E26232}"/>
              </a:ext>
            </a:extLst>
          </p:cNvPr>
          <p:cNvGrpSpPr/>
          <p:nvPr/>
        </p:nvGrpSpPr>
        <p:grpSpPr>
          <a:xfrm>
            <a:off x="2535238" y="4197350"/>
            <a:ext cx="4237038" cy="4894263"/>
            <a:chOff x="2535238" y="4197350"/>
            <a:chExt cx="4237038" cy="4894263"/>
          </a:xfrm>
        </p:grpSpPr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67075854-FC19-4505-93AC-8FCA0382C05B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3288" y="6213475"/>
              <a:ext cx="2422525" cy="2363788"/>
            </a:xfrm>
            <a:custGeom>
              <a:avLst/>
              <a:gdLst>
                <a:gd name="T0" fmla="*/ 1486 w 1526"/>
                <a:gd name="T1" fmla="*/ 1489 h 1489"/>
                <a:gd name="T2" fmla="*/ 40 w 1526"/>
                <a:gd name="T3" fmla="*/ 1489 h 1489"/>
                <a:gd name="T4" fmla="*/ 0 w 1526"/>
                <a:gd name="T5" fmla="*/ 1395 h 1489"/>
                <a:gd name="T6" fmla="*/ 0 w 1526"/>
                <a:gd name="T7" fmla="*/ 0 h 1489"/>
                <a:gd name="T8" fmla="*/ 1526 w 1526"/>
                <a:gd name="T9" fmla="*/ 0 h 1489"/>
                <a:gd name="T10" fmla="*/ 1526 w 1526"/>
                <a:gd name="T11" fmla="*/ 1395 h 1489"/>
                <a:gd name="T12" fmla="*/ 1486 w 1526"/>
                <a:gd name="T13" fmla="*/ 1489 h 14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26" h="1489">
                  <a:moveTo>
                    <a:pt x="1486" y="1489"/>
                  </a:moveTo>
                  <a:lnTo>
                    <a:pt x="40" y="1489"/>
                  </a:lnTo>
                  <a:lnTo>
                    <a:pt x="0" y="1395"/>
                  </a:lnTo>
                  <a:lnTo>
                    <a:pt x="0" y="0"/>
                  </a:lnTo>
                  <a:lnTo>
                    <a:pt x="1526" y="0"/>
                  </a:lnTo>
                  <a:lnTo>
                    <a:pt x="1526" y="1395"/>
                  </a:lnTo>
                  <a:lnTo>
                    <a:pt x="1486" y="1489"/>
                  </a:lnTo>
                  <a:close/>
                </a:path>
              </a:pathLst>
            </a:custGeom>
            <a:solidFill>
              <a:srgbClr val="0053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60814B21-91EB-4389-A531-6EFE8EF87821}"/>
                </a:ext>
              </a:extLst>
            </p:cNvPr>
            <p:cNvSpPr>
              <a:spLocks/>
            </p:cNvSpPr>
            <p:nvPr/>
          </p:nvSpPr>
          <p:spPr bwMode="auto">
            <a:xfrm>
              <a:off x="3884613" y="9031288"/>
              <a:ext cx="1539875" cy="60325"/>
            </a:xfrm>
            <a:custGeom>
              <a:avLst/>
              <a:gdLst>
                <a:gd name="T0" fmla="*/ 40 w 970"/>
                <a:gd name="T1" fmla="*/ 38 h 38"/>
                <a:gd name="T2" fmla="*/ 930 w 970"/>
                <a:gd name="T3" fmla="*/ 38 h 38"/>
                <a:gd name="T4" fmla="*/ 970 w 970"/>
                <a:gd name="T5" fmla="*/ 0 h 38"/>
                <a:gd name="T6" fmla="*/ 0 w 970"/>
                <a:gd name="T7" fmla="*/ 0 h 38"/>
                <a:gd name="T8" fmla="*/ 40 w 970"/>
                <a:gd name="T9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0" h="38">
                  <a:moveTo>
                    <a:pt x="40" y="38"/>
                  </a:moveTo>
                  <a:lnTo>
                    <a:pt x="930" y="38"/>
                  </a:lnTo>
                  <a:lnTo>
                    <a:pt x="970" y="0"/>
                  </a:lnTo>
                  <a:lnTo>
                    <a:pt x="0" y="0"/>
                  </a:lnTo>
                  <a:lnTo>
                    <a:pt x="40" y="38"/>
                  </a:lnTo>
                  <a:close/>
                </a:path>
              </a:pathLst>
            </a:custGeom>
            <a:solidFill>
              <a:srgbClr val="0053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EBE322E2-0702-4172-9457-5E7797131C35}"/>
                </a:ext>
              </a:extLst>
            </p:cNvPr>
            <p:cNvSpPr>
              <a:spLocks/>
            </p:cNvSpPr>
            <p:nvPr/>
          </p:nvSpPr>
          <p:spPr bwMode="auto">
            <a:xfrm>
              <a:off x="3760788" y="8907463"/>
              <a:ext cx="1790700" cy="60325"/>
            </a:xfrm>
            <a:custGeom>
              <a:avLst/>
              <a:gdLst>
                <a:gd name="T0" fmla="*/ 38 w 1128"/>
                <a:gd name="T1" fmla="*/ 38 h 38"/>
                <a:gd name="T2" fmla="*/ 1088 w 1128"/>
                <a:gd name="T3" fmla="*/ 38 h 38"/>
                <a:gd name="T4" fmla="*/ 1128 w 1128"/>
                <a:gd name="T5" fmla="*/ 0 h 38"/>
                <a:gd name="T6" fmla="*/ 0 w 1128"/>
                <a:gd name="T7" fmla="*/ 0 h 38"/>
                <a:gd name="T8" fmla="*/ 38 w 1128"/>
                <a:gd name="T9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28" h="38">
                  <a:moveTo>
                    <a:pt x="38" y="38"/>
                  </a:moveTo>
                  <a:lnTo>
                    <a:pt x="1088" y="38"/>
                  </a:lnTo>
                  <a:lnTo>
                    <a:pt x="1128" y="0"/>
                  </a:lnTo>
                  <a:lnTo>
                    <a:pt x="0" y="0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0053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2487B11A-D2A9-4B4A-A7D1-71231C21C878}"/>
                </a:ext>
              </a:extLst>
            </p:cNvPr>
            <p:cNvSpPr>
              <a:spLocks/>
            </p:cNvSpPr>
            <p:nvPr/>
          </p:nvSpPr>
          <p:spPr bwMode="auto">
            <a:xfrm>
              <a:off x="3633788" y="8783638"/>
              <a:ext cx="2041525" cy="63500"/>
            </a:xfrm>
            <a:custGeom>
              <a:avLst/>
              <a:gdLst>
                <a:gd name="T0" fmla="*/ 40 w 1286"/>
                <a:gd name="T1" fmla="*/ 40 h 40"/>
                <a:gd name="T2" fmla="*/ 1246 w 1286"/>
                <a:gd name="T3" fmla="*/ 40 h 40"/>
                <a:gd name="T4" fmla="*/ 1286 w 1286"/>
                <a:gd name="T5" fmla="*/ 0 h 40"/>
                <a:gd name="T6" fmla="*/ 0 w 1286"/>
                <a:gd name="T7" fmla="*/ 0 h 40"/>
                <a:gd name="T8" fmla="*/ 40 w 1286"/>
                <a:gd name="T9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86" h="40">
                  <a:moveTo>
                    <a:pt x="40" y="40"/>
                  </a:moveTo>
                  <a:lnTo>
                    <a:pt x="1246" y="40"/>
                  </a:lnTo>
                  <a:lnTo>
                    <a:pt x="1286" y="0"/>
                  </a:lnTo>
                  <a:lnTo>
                    <a:pt x="0" y="0"/>
                  </a:lnTo>
                  <a:lnTo>
                    <a:pt x="40" y="40"/>
                  </a:lnTo>
                  <a:close/>
                </a:path>
              </a:pathLst>
            </a:custGeom>
            <a:solidFill>
              <a:srgbClr val="0053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248D352D-6F86-4B28-BBA4-9D616E165845}"/>
                </a:ext>
              </a:extLst>
            </p:cNvPr>
            <p:cNvSpPr>
              <a:spLocks/>
            </p:cNvSpPr>
            <p:nvPr/>
          </p:nvSpPr>
          <p:spPr bwMode="auto">
            <a:xfrm>
              <a:off x="3506788" y="8662988"/>
              <a:ext cx="2295525" cy="60325"/>
            </a:xfrm>
            <a:custGeom>
              <a:avLst/>
              <a:gdLst>
                <a:gd name="T0" fmla="*/ 0 w 1446"/>
                <a:gd name="T1" fmla="*/ 0 h 38"/>
                <a:gd name="T2" fmla="*/ 40 w 1446"/>
                <a:gd name="T3" fmla="*/ 38 h 38"/>
                <a:gd name="T4" fmla="*/ 1406 w 1446"/>
                <a:gd name="T5" fmla="*/ 38 h 38"/>
                <a:gd name="T6" fmla="*/ 1446 w 1446"/>
                <a:gd name="T7" fmla="*/ 0 h 38"/>
                <a:gd name="T8" fmla="*/ 0 w 1446"/>
                <a:gd name="T9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46" h="38">
                  <a:moveTo>
                    <a:pt x="0" y="0"/>
                  </a:moveTo>
                  <a:lnTo>
                    <a:pt x="40" y="38"/>
                  </a:lnTo>
                  <a:lnTo>
                    <a:pt x="1406" y="38"/>
                  </a:lnTo>
                  <a:lnTo>
                    <a:pt x="144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53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678BF2A2-1E2D-4AD8-A291-BBBADBF52D13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5238" y="4197350"/>
              <a:ext cx="4237038" cy="4237038"/>
            </a:xfrm>
            <a:custGeom>
              <a:avLst/>
              <a:gdLst>
                <a:gd name="T0" fmla="*/ 2667 w 2669"/>
                <a:gd name="T1" fmla="*/ 1404 h 2669"/>
                <a:gd name="T2" fmla="*/ 2643 w 2669"/>
                <a:gd name="T3" fmla="*/ 1604 h 2669"/>
                <a:gd name="T4" fmla="*/ 2589 w 2669"/>
                <a:gd name="T5" fmla="*/ 1794 h 2669"/>
                <a:gd name="T6" fmla="*/ 2510 w 2669"/>
                <a:gd name="T7" fmla="*/ 1972 h 2669"/>
                <a:gd name="T8" fmla="*/ 2406 w 2669"/>
                <a:gd name="T9" fmla="*/ 2133 h 2669"/>
                <a:gd name="T10" fmla="*/ 2280 w 2669"/>
                <a:gd name="T11" fmla="*/ 2279 h 2669"/>
                <a:gd name="T12" fmla="*/ 2134 w 2669"/>
                <a:gd name="T13" fmla="*/ 2403 h 2669"/>
                <a:gd name="T14" fmla="*/ 1972 w 2669"/>
                <a:gd name="T15" fmla="*/ 2509 h 2669"/>
                <a:gd name="T16" fmla="*/ 1794 w 2669"/>
                <a:gd name="T17" fmla="*/ 2589 h 2669"/>
                <a:gd name="T18" fmla="*/ 1604 w 2669"/>
                <a:gd name="T19" fmla="*/ 2643 h 2669"/>
                <a:gd name="T20" fmla="*/ 1404 w 2669"/>
                <a:gd name="T21" fmla="*/ 2667 h 2669"/>
                <a:gd name="T22" fmla="*/ 1266 w 2669"/>
                <a:gd name="T23" fmla="*/ 2667 h 2669"/>
                <a:gd name="T24" fmla="*/ 1066 w 2669"/>
                <a:gd name="T25" fmla="*/ 2643 h 2669"/>
                <a:gd name="T26" fmla="*/ 876 w 2669"/>
                <a:gd name="T27" fmla="*/ 2589 h 2669"/>
                <a:gd name="T28" fmla="*/ 698 w 2669"/>
                <a:gd name="T29" fmla="*/ 2509 h 2669"/>
                <a:gd name="T30" fmla="*/ 536 w 2669"/>
                <a:gd name="T31" fmla="*/ 2403 h 2669"/>
                <a:gd name="T32" fmla="*/ 390 w 2669"/>
                <a:gd name="T33" fmla="*/ 2279 h 2669"/>
                <a:gd name="T34" fmla="*/ 264 w 2669"/>
                <a:gd name="T35" fmla="*/ 2133 h 2669"/>
                <a:gd name="T36" fmla="*/ 160 w 2669"/>
                <a:gd name="T37" fmla="*/ 1972 h 2669"/>
                <a:gd name="T38" fmla="*/ 80 w 2669"/>
                <a:gd name="T39" fmla="*/ 1794 h 2669"/>
                <a:gd name="T40" fmla="*/ 26 w 2669"/>
                <a:gd name="T41" fmla="*/ 1604 h 2669"/>
                <a:gd name="T42" fmla="*/ 2 w 2669"/>
                <a:gd name="T43" fmla="*/ 1404 h 2669"/>
                <a:gd name="T44" fmla="*/ 2 w 2669"/>
                <a:gd name="T45" fmla="*/ 1266 h 2669"/>
                <a:gd name="T46" fmla="*/ 26 w 2669"/>
                <a:gd name="T47" fmla="*/ 1066 h 2669"/>
                <a:gd name="T48" fmla="*/ 80 w 2669"/>
                <a:gd name="T49" fmla="*/ 876 h 2669"/>
                <a:gd name="T50" fmla="*/ 160 w 2669"/>
                <a:gd name="T51" fmla="*/ 698 h 2669"/>
                <a:gd name="T52" fmla="*/ 264 w 2669"/>
                <a:gd name="T53" fmla="*/ 536 h 2669"/>
                <a:gd name="T54" fmla="*/ 390 w 2669"/>
                <a:gd name="T55" fmla="*/ 390 h 2669"/>
                <a:gd name="T56" fmla="*/ 536 w 2669"/>
                <a:gd name="T57" fmla="*/ 264 h 2669"/>
                <a:gd name="T58" fmla="*/ 698 w 2669"/>
                <a:gd name="T59" fmla="*/ 160 h 2669"/>
                <a:gd name="T60" fmla="*/ 876 w 2669"/>
                <a:gd name="T61" fmla="*/ 80 h 2669"/>
                <a:gd name="T62" fmla="*/ 1066 w 2669"/>
                <a:gd name="T63" fmla="*/ 26 h 2669"/>
                <a:gd name="T64" fmla="*/ 1266 w 2669"/>
                <a:gd name="T65" fmla="*/ 0 h 2669"/>
                <a:gd name="T66" fmla="*/ 1404 w 2669"/>
                <a:gd name="T67" fmla="*/ 0 h 2669"/>
                <a:gd name="T68" fmla="*/ 1604 w 2669"/>
                <a:gd name="T69" fmla="*/ 26 h 2669"/>
                <a:gd name="T70" fmla="*/ 1794 w 2669"/>
                <a:gd name="T71" fmla="*/ 80 h 2669"/>
                <a:gd name="T72" fmla="*/ 1972 w 2669"/>
                <a:gd name="T73" fmla="*/ 160 h 2669"/>
                <a:gd name="T74" fmla="*/ 2134 w 2669"/>
                <a:gd name="T75" fmla="*/ 264 h 2669"/>
                <a:gd name="T76" fmla="*/ 2280 w 2669"/>
                <a:gd name="T77" fmla="*/ 390 h 2669"/>
                <a:gd name="T78" fmla="*/ 2406 w 2669"/>
                <a:gd name="T79" fmla="*/ 536 h 2669"/>
                <a:gd name="T80" fmla="*/ 2510 w 2669"/>
                <a:gd name="T81" fmla="*/ 698 h 2669"/>
                <a:gd name="T82" fmla="*/ 2589 w 2669"/>
                <a:gd name="T83" fmla="*/ 876 h 2669"/>
                <a:gd name="T84" fmla="*/ 2643 w 2669"/>
                <a:gd name="T85" fmla="*/ 1066 h 2669"/>
                <a:gd name="T86" fmla="*/ 2667 w 2669"/>
                <a:gd name="T87" fmla="*/ 1266 h 26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669" h="2669">
                  <a:moveTo>
                    <a:pt x="2669" y="1334"/>
                  </a:moveTo>
                  <a:lnTo>
                    <a:pt x="2669" y="1334"/>
                  </a:lnTo>
                  <a:lnTo>
                    <a:pt x="2667" y="1404"/>
                  </a:lnTo>
                  <a:lnTo>
                    <a:pt x="2663" y="1472"/>
                  </a:lnTo>
                  <a:lnTo>
                    <a:pt x="2655" y="1538"/>
                  </a:lnTo>
                  <a:lnTo>
                    <a:pt x="2643" y="1604"/>
                  </a:lnTo>
                  <a:lnTo>
                    <a:pt x="2627" y="1668"/>
                  </a:lnTo>
                  <a:lnTo>
                    <a:pt x="2609" y="1732"/>
                  </a:lnTo>
                  <a:lnTo>
                    <a:pt x="2589" y="1794"/>
                  </a:lnTo>
                  <a:lnTo>
                    <a:pt x="2565" y="1854"/>
                  </a:lnTo>
                  <a:lnTo>
                    <a:pt x="2537" y="1914"/>
                  </a:lnTo>
                  <a:lnTo>
                    <a:pt x="2510" y="1972"/>
                  </a:lnTo>
                  <a:lnTo>
                    <a:pt x="2478" y="2027"/>
                  </a:lnTo>
                  <a:lnTo>
                    <a:pt x="2442" y="2081"/>
                  </a:lnTo>
                  <a:lnTo>
                    <a:pt x="2406" y="2133"/>
                  </a:lnTo>
                  <a:lnTo>
                    <a:pt x="2366" y="2183"/>
                  </a:lnTo>
                  <a:lnTo>
                    <a:pt x="2324" y="2231"/>
                  </a:lnTo>
                  <a:lnTo>
                    <a:pt x="2280" y="2279"/>
                  </a:lnTo>
                  <a:lnTo>
                    <a:pt x="2234" y="2323"/>
                  </a:lnTo>
                  <a:lnTo>
                    <a:pt x="2184" y="2365"/>
                  </a:lnTo>
                  <a:lnTo>
                    <a:pt x="2134" y="2403"/>
                  </a:lnTo>
                  <a:lnTo>
                    <a:pt x="2082" y="2441"/>
                  </a:lnTo>
                  <a:lnTo>
                    <a:pt x="2028" y="2475"/>
                  </a:lnTo>
                  <a:lnTo>
                    <a:pt x="1972" y="2509"/>
                  </a:lnTo>
                  <a:lnTo>
                    <a:pt x="1914" y="2537"/>
                  </a:lnTo>
                  <a:lnTo>
                    <a:pt x="1854" y="2565"/>
                  </a:lnTo>
                  <a:lnTo>
                    <a:pt x="1794" y="2589"/>
                  </a:lnTo>
                  <a:lnTo>
                    <a:pt x="1732" y="2609"/>
                  </a:lnTo>
                  <a:lnTo>
                    <a:pt x="1668" y="2627"/>
                  </a:lnTo>
                  <a:lnTo>
                    <a:pt x="1604" y="2643"/>
                  </a:lnTo>
                  <a:lnTo>
                    <a:pt x="1538" y="2653"/>
                  </a:lnTo>
                  <a:lnTo>
                    <a:pt x="1472" y="2663"/>
                  </a:lnTo>
                  <a:lnTo>
                    <a:pt x="1404" y="2667"/>
                  </a:lnTo>
                  <a:lnTo>
                    <a:pt x="1336" y="2669"/>
                  </a:lnTo>
                  <a:lnTo>
                    <a:pt x="1336" y="2669"/>
                  </a:lnTo>
                  <a:lnTo>
                    <a:pt x="1266" y="2667"/>
                  </a:lnTo>
                  <a:lnTo>
                    <a:pt x="1198" y="2663"/>
                  </a:lnTo>
                  <a:lnTo>
                    <a:pt x="1132" y="2653"/>
                  </a:lnTo>
                  <a:lnTo>
                    <a:pt x="1066" y="2643"/>
                  </a:lnTo>
                  <a:lnTo>
                    <a:pt x="1002" y="2627"/>
                  </a:lnTo>
                  <a:lnTo>
                    <a:pt x="938" y="2609"/>
                  </a:lnTo>
                  <a:lnTo>
                    <a:pt x="876" y="2589"/>
                  </a:lnTo>
                  <a:lnTo>
                    <a:pt x="816" y="2565"/>
                  </a:lnTo>
                  <a:lnTo>
                    <a:pt x="756" y="2537"/>
                  </a:lnTo>
                  <a:lnTo>
                    <a:pt x="698" y="2509"/>
                  </a:lnTo>
                  <a:lnTo>
                    <a:pt x="642" y="2475"/>
                  </a:lnTo>
                  <a:lnTo>
                    <a:pt x="588" y="2441"/>
                  </a:lnTo>
                  <a:lnTo>
                    <a:pt x="536" y="2403"/>
                  </a:lnTo>
                  <a:lnTo>
                    <a:pt x="486" y="2365"/>
                  </a:lnTo>
                  <a:lnTo>
                    <a:pt x="438" y="2323"/>
                  </a:lnTo>
                  <a:lnTo>
                    <a:pt x="390" y="2279"/>
                  </a:lnTo>
                  <a:lnTo>
                    <a:pt x="346" y="2231"/>
                  </a:lnTo>
                  <a:lnTo>
                    <a:pt x="304" y="2183"/>
                  </a:lnTo>
                  <a:lnTo>
                    <a:pt x="264" y="2133"/>
                  </a:lnTo>
                  <a:lnTo>
                    <a:pt x="228" y="2081"/>
                  </a:lnTo>
                  <a:lnTo>
                    <a:pt x="192" y="2027"/>
                  </a:lnTo>
                  <a:lnTo>
                    <a:pt x="160" y="1972"/>
                  </a:lnTo>
                  <a:lnTo>
                    <a:pt x="132" y="1914"/>
                  </a:lnTo>
                  <a:lnTo>
                    <a:pt x="104" y="1854"/>
                  </a:lnTo>
                  <a:lnTo>
                    <a:pt x="80" y="1794"/>
                  </a:lnTo>
                  <a:lnTo>
                    <a:pt x="60" y="1732"/>
                  </a:lnTo>
                  <a:lnTo>
                    <a:pt x="42" y="1668"/>
                  </a:lnTo>
                  <a:lnTo>
                    <a:pt x="26" y="1604"/>
                  </a:lnTo>
                  <a:lnTo>
                    <a:pt x="16" y="1538"/>
                  </a:lnTo>
                  <a:lnTo>
                    <a:pt x="6" y="1472"/>
                  </a:lnTo>
                  <a:lnTo>
                    <a:pt x="2" y="1404"/>
                  </a:lnTo>
                  <a:lnTo>
                    <a:pt x="0" y="1334"/>
                  </a:lnTo>
                  <a:lnTo>
                    <a:pt x="0" y="1334"/>
                  </a:lnTo>
                  <a:lnTo>
                    <a:pt x="2" y="1266"/>
                  </a:lnTo>
                  <a:lnTo>
                    <a:pt x="6" y="1198"/>
                  </a:lnTo>
                  <a:lnTo>
                    <a:pt x="16" y="1132"/>
                  </a:lnTo>
                  <a:lnTo>
                    <a:pt x="26" y="1066"/>
                  </a:lnTo>
                  <a:lnTo>
                    <a:pt x="42" y="1000"/>
                  </a:lnTo>
                  <a:lnTo>
                    <a:pt x="60" y="938"/>
                  </a:lnTo>
                  <a:lnTo>
                    <a:pt x="80" y="876"/>
                  </a:lnTo>
                  <a:lnTo>
                    <a:pt x="104" y="814"/>
                  </a:lnTo>
                  <a:lnTo>
                    <a:pt x="132" y="756"/>
                  </a:lnTo>
                  <a:lnTo>
                    <a:pt x="160" y="698"/>
                  </a:lnTo>
                  <a:lnTo>
                    <a:pt x="192" y="642"/>
                  </a:lnTo>
                  <a:lnTo>
                    <a:pt x="228" y="588"/>
                  </a:lnTo>
                  <a:lnTo>
                    <a:pt x="264" y="536"/>
                  </a:lnTo>
                  <a:lnTo>
                    <a:pt x="304" y="486"/>
                  </a:lnTo>
                  <a:lnTo>
                    <a:pt x="346" y="436"/>
                  </a:lnTo>
                  <a:lnTo>
                    <a:pt x="390" y="390"/>
                  </a:lnTo>
                  <a:lnTo>
                    <a:pt x="438" y="346"/>
                  </a:lnTo>
                  <a:lnTo>
                    <a:pt x="486" y="304"/>
                  </a:lnTo>
                  <a:lnTo>
                    <a:pt x="536" y="264"/>
                  </a:lnTo>
                  <a:lnTo>
                    <a:pt x="588" y="228"/>
                  </a:lnTo>
                  <a:lnTo>
                    <a:pt x="642" y="192"/>
                  </a:lnTo>
                  <a:lnTo>
                    <a:pt x="698" y="160"/>
                  </a:lnTo>
                  <a:lnTo>
                    <a:pt x="756" y="130"/>
                  </a:lnTo>
                  <a:lnTo>
                    <a:pt x="816" y="104"/>
                  </a:lnTo>
                  <a:lnTo>
                    <a:pt x="876" y="80"/>
                  </a:lnTo>
                  <a:lnTo>
                    <a:pt x="938" y="60"/>
                  </a:lnTo>
                  <a:lnTo>
                    <a:pt x="1002" y="42"/>
                  </a:lnTo>
                  <a:lnTo>
                    <a:pt x="1066" y="26"/>
                  </a:lnTo>
                  <a:lnTo>
                    <a:pt x="1132" y="14"/>
                  </a:lnTo>
                  <a:lnTo>
                    <a:pt x="1198" y="6"/>
                  </a:lnTo>
                  <a:lnTo>
                    <a:pt x="1266" y="0"/>
                  </a:lnTo>
                  <a:lnTo>
                    <a:pt x="1336" y="0"/>
                  </a:lnTo>
                  <a:lnTo>
                    <a:pt x="1336" y="0"/>
                  </a:lnTo>
                  <a:lnTo>
                    <a:pt x="1404" y="0"/>
                  </a:lnTo>
                  <a:lnTo>
                    <a:pt x="1472" y="6"/>
                  </a:lnTo>
                  <a:lnTo>
                    <a:pt x="1538" y="14"/>
                  </a:lnTo>
                  <a:lnTo>
                    <a:pt x="1604" y="26"/>
                  </a:lnTo>
                  <a:lnTo>
                    <a:pt x="1668" y="42"/>
                  </a:lnTo>
                  <a:lnTo>
                    <a:pt x="1732" y="60"/>
                  </a:lnTo>
                  <a:lnTo>
                    <a:pt x="1794" y="80"/>
                  </a:lnTo>
                  <a:lnTo>
                    <a:pt x="1854" y="104"/>
                  </a:lnTo>
                  <a:lnTo>
                    <a:pt x="1914" y="130"/>
                  </a:lnTo>
                  <a:lnTo>
                    <a:pt x="1972" y="160"/>
                  </a:lnTo>
                  <a:lnTo>
                    <a:pt x="2028" y="192"/>
                  </a:lnTo>
                  <a:lnTo>
                    <a:pt x="2082" y="228"/>
                  </a:lnTo>
                  <a:lnTo>
                    <a:pt x="2134" y="264"/>
                  </a:lnTo>
                  <a:lnTo>
                    <a:pt x="2184" y="304"/>
                  </a:lnTo>
                  <a:lnTo>
                    <a:pt x="2234" y="346"/>
                  </a:lnTo>
                  <a:lnTo>
                    <a:pt x="2280" y="390"/>
                  </a:lnTo>
                  <a:lnTo>
                    <a:pt x="2324" y="436"/>
                  </a:lnTo>
                  <a:lnTo>
                    <a:pt x="2366" y="486"/>
                  </a:lnTo>
                  <a:lnTo>
                    <a:pt x="2406" y="536"/>
                  </a:lnTo>
                  <a:lnTo>
                    <a:pt x="2442" y="588"/>
                  </a:lnTo>
                  <a:lnTo>
                    <a:pt x="2478" y="642"/>
                  </a:lnTo>
                  <a:lnTo>
                    <a:pt x="2510" y="698"/>
                  </a:lnTo>
                  <a:lnTo>
                    <a:pt x="2537" y="756"/>
                  </a:lnTo>
                  <a:lnTo>
                    <a:pt x="2565" y="814"/>
                  </a:lnTo>
                  <a:lnTo>
                    <a:pt x="2589" y="876"/>
                  </a:lnTo>
                  <a:lnTo>
                    <a:pt x="2609" y="938"/>
                  </a:lnTo>
                  <a:lnTo>
                    <a:pt x="2627" y="1000"/>
                  </a:lnTo>
                  <a:lnTo>
                    <a:pt x="2643" y="1066"/>
                  </a:lnTo>
                  <a:lnTo>
                    <a:pt x="2655" y="1132"/>
                  </a:lnTo>
                  <a:lnTo>
                    <a:pt x="2663" y="1198"/>
                  </a:lnTo>
                  <a:lnTo>
                    <a:pt x="2667" y="1266"/>
                  </a:lnTo>
                  <a:lnTo>
                    <a:pt x="2669" y="1334"/>
                  </a:lnTo>
                  <a:lnTo>
                    <a:pt x="2669" y="1334"/>
                  </a:lnTo>
                  <a:close/>
                </a:path>
              </a:pathLst>
            </a:custGeom>
            <a:solidFill>
              <a:srgbClr val="0053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29682" name="그룹 29681">
            <a:extLst>
              <a:ext uri="{FF2B5EF4-FFF2-40B4-BE49-F238E27FC236}">
                <a16:creationId xmlns:a16="http://schemas.microsoft.com/office/drawing/2014/main" id="{C0A1127E-C189-45B5-A242-A81745654088}"/>
              </a:ext>
            </a:extLst>
          </p:cNvPr>
          <p:cNvGrpSpPr/>
          <p:nvPr/>
        </p:nvGrpSpPr>
        <p:grpSpPr>
          <a:xfrm>
            <a:off x="8004176" y="4197350"/>
            <a:ext cx="4241800" cy="4894263"/>
            <a:chOff x="8004176" y="4197350"/>
            <a:chExt cx="4241800" cy="4894263"/>
          </a:xfrm>
        </p:grpSpPr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DECCB956-085E-4788-B2C0-29B46D12A720}"/>
                </a:ext>
              </a:extLst>
            </p:cNvPr>
            <p:cNvSpPr>
              <a:spLocks/>
            </p:cNvSpPr>
            <p:nvPr/>
          </p:nvSpPr>
          <p:spPr bwMode="auto">
            <a:xfrm>
              <a:off x="8915401" y="6213475"/>
              <a:ext cx="2419350" cy="2363788"/>
            </a:xfrm>
            <a:custGeom>
              <a:avLst/>
              <a:gdLst>
                <a:gd name="T0" fmla="*/ 1484 w 1524"/>
                <a:gd name="T1" fmla="*/ 1489 h 1489"/>
                <a:gd name="T2" fmla="*/ 40 w 1524"/>
                <a:gd name="T3" fmla="*/ 1489 h 1489"/>
                <a:gd name="T4" fmla="*/ 0 w 1524"/>
                <a:gd name="T5" fmla="*/ 1395 h 1489"/>
                <a:gd name="T6" fmla="*/ 0 w 1524"/>
                <a:gd name="T7" fmla="*/ 0 h 1489"/>
                <a:gd name="T8" fmla="*/ 1524 w 1524"/>
                <a:gd name="T9" fmla="*/ 0 h 1489"/>
                <a:gd name="T10" fmla="*/ 1524 w 1524"/>
                <a:gd name="T11" fmla="*/ 1395 h 1489"/>
                <a:gd name="T12" fmla="*/ 1484 w 1524"/>
                <a:gd name="T13" fmla="*/ 1489 h 14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24" h="1489">
                  <a:moveTo>
                    <a:pt x="1484" y="1489"/>
                  </a:moveTo>
                  <a:lnTo>
                    <a:pt x="40" y="1489"/>
                  </a:lnTo>
                  <a:lnTo>
                    <a:pt x="0" y="1395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395"/>
                  </a:lnTo>
                  <a:lnTo>
                    <a:pt x="1484" y="1489"/>
                  </a:lnTo>
                  <a:close/>
                </a:path>
              </a:pathLst>
            </a:custGeom>
            <a:solidFill>
              <a:srgbClr val="0688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64B40C54-EF83-4A81-A143-C754D6FB08A0}"/>
                </a:ext>
              </a:extLst>
            </p:cNvPr>
            <p:cNvSpPr>
              <a:spLocks/>
            </p:cNvSpPr>
            <p:nvPr/>
          </p:nvSpPr>
          <p:spPr bwMode="auto">
            <a:xfrm>
              <a:off x="9356726" y="9031288"/>
              <a:ext cx="1539875" cy="60325"/>
            </a:xfrm>
            <a:custGeom>
              <a:avLst/>
              <a:gdLst>
                <a:gd name="T0" fmla="*/ 40 w 970"/>
                <a:gd name="T1" fmla="*/ 38 h 38"/>
                <a:gd name="T2" fmla="*/ 930 w 970"/>
                <a:gd name="T3" fmla="*/ 38 h 38"/>
                <a:gd name="T4" fmla="*/ 970 w 970"/>
                <a:gd name="T5" fmla="*/ 0 h 38"/>
                <a:gd name="T6" fmla="*/ 0 w 970"/>
                <a:gd name="T7" fmla="*/ 0 h 38"/>
                <a:gd name="T8" fmla="*/ 40 w 970"/>
                <a:gd name="T9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0" h="38">
                  <a:moveTo>
                    <a:pt x="40" y="38"/>
                  </a:moveTo>
                  <a:lnTo>
                    <a:pt x="930" y="38"/>
                  </a:lnTo>
                  <a:lnTo>
                    <a:pt x="970" y="0"/>
                  </a:lnTo>
                  <a:lnTo>
                    <a:pt x="0" y="0"/>
                  </a:lnTo>
                  <a:lnTo>
                    <a:pt x="40" y="38"/>
                  </a:lnTo>
                  <a:close/>
                </a:path>
              </a:pathLst>
            </a:custGeom>
            <a:solidFill>
              <a:srgbClr val="0688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4D8061F8-7568-46CC-BA2A-4A095C43F3BF}"/>
                </a:ext>
              </a:extLst>
            </p:cNvPr>
            <p:cNvSpPr>
              <a:spLocks/>
            </p:cNvSpPr>
            <p:nvPr/>
          </p:nvSpPr>
          <p:spPr bwMode="auto">
            <a:xfrm>
              <a:off x="9229726" y="8907463"/>
              <a:ext cx="1790700" cy="60325"/>
            </a:xfrm>
            <a:custGeom>
              <a:avLst/>
              <a:gdLst>
                <a:gd name="T0" fmla="*/ 40 w 1128"/>
                <a:gd name="T1" fmla="*/ 38 h 38"/>
                <a:gd name="T2" fmla="*/ 1088 w 1128"/>
                <a:gd name="T3" fmla="*/ 38 h 38"/>
                <a:gd name="T4" fmla="*/ 1128 w 1128"/>
                <a:gd name="T5" fmla="*/ 0 h 38"/>
                <a:gd name="T6" fmla="*/ 0 w 1128"/>
                <a:gd name="T7" fmla="*/ 0 h 38"/>
                <a:gd name="T8" fmla="*/ 40 w 1128"/>
                <a:gd name="T9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28" h="38">
                  <a:moveTo>
                    <a:pt x="40" y="38"/>
                  </a:moveTo>
                  <a:lnTo>
                    <a:pt x="1088" y="38"/>
                  </a:lnTo>
                  <a:lnTo>
                    <a:pt x="1128" y="0"/>
                  </a:lnTo>
                  <a:lnTo>
                    <a:pt x="0" y="0"/>
                  </a:lnTo>
                  <a:lnTo>
                    <a:pt x="40" y="38"/>
                  </a:lnTo>
                  <a:close/>
                </a:path>
              </a:pathLst>
            </a:custGeom>
            <a:solidFill>
              <a:srgbClr val="0688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A88C1A3B-2A3A-422E-A5BF-F3A5E11F6466}"/>
                </a:ext>
              </a:extLst>
            </p:cNvPr>
            <p:cNvSpPr>
              <a:spLocks/>
            </p:cNvSpPr>
            <p:nvPr/>
          </p:nvSpPr>
          <p:spPr bwMode="auto">
            <a:xfrm>
              <a:off x="9105901" y="8783638"/>
              <a:ext cx="2041525" cy="63500"/>
            </a:xfrm>
            <a:custGeom>
              <a:avLst/>
              <a:gdLst>
                <a:gd name="T0" fmla="*/ 38 w 1286"/>
                <a:gd name="T1" fmla="*/ 40 h 40"/>
                <a:gd name="T2" fmla="*/ 1246 w 1286"/>
                <a:gd name="T3" fmla="*/ 40 h 40"/>
                <a:gd name="T4" fmla="*/ 1286 w 1286"/>
                <a:gd name="T5" fmla="*/ 0 h 40"/>
                <a:gd name="T6" fmla="*/ 0 w 1286"/>
                <a:gd name="T7" fmla="*/ 0 h 40"/>
                <a:gd name="T8" fmla="*/ 38 w 1286"/>
                <a:gd name="T9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86" h="40">
                  <a:moveTo>
                    <a:pt x="38" y="40"/>
                  </a:moveTo>
                  <a:lnTo>
                    <a:pt x="1246" y="40"/>
                  </a:lnTo>
                  <a:lnTo>
                    <a:pt x="1286" y="0"/>
                  </a:lnTo>
                  <a:lnTo>
                    <a:pt x="0" y="0"/>
                  </a:lnTo>
                  <a:lnTo>
                    <a:pt x="38" y="40"/>
                  </a:lnTo>
                  <a:close/>
                </a:path>
              </a:pathLst>
            </a:custGeom>
            <a:solidFill>
              <a:srgbClr val="0688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EF54489C-FA6F-485D-B8B4-8E723BC850AD}"/>
                </a:ext>
              </a:extLst>
            </p:cNvPr>
            <p:cNvSpPr>
              <a:spLocks/>
            </p:cNvSpPr>
            <p:nvPr/>
          </p:nvSpPr>
          <p:spPr bwMode="auto">
            <a:xfrm>
              <a:off x="8978901" y="8662988"/>
              <a:ext cx="2292350" cy="60325"/>
            </a:xfrm>
            <a:custGeom>
              <a:avLst/>
              <a:gdLst>
                <a:gd name="T0" fmla="*/ 0 w 1444"/>
                <a:gd name="T1" fmla="*/ 0 h 38"/>
                <a:gd name="T2" fmla="*/ 40 w 1444"/>
                <a:gd name="T3" fmla="*/ 38 h 38"/>
                <a:gd name="T4" fmla="*/ 1406 w 1444"/>
                <a:gd name="T5" fmla="*/ 38 h 38"/>
                <a:gd name="T6" fmla="*/ 1444 w 1444"/>
                <a:gd name="T7" fmla="*/ 0 h 38"/>
                <a:gd name="T8" fmla="*/ 0 w 1444"/>
                <a:gd name="T9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44" h="38">
                  <a:moveTo>
                    <a:pt x="0" y="0"/>
                  </a:moveTo>
                  <a:lnTo>
                    <a:pt x="40" y="38"/>
                  </a:lnTo>
                  <a:lnTo>
                    <a:pt x="1406" y="38"/>
                  </a:lnTo>
                  <a:lnTo>
                    <a:pt x="144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688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3000BD40-9967-4BE6-8F41-C589911C3BB5}"/>
                </a:ext>
              </a:extLst>
            </p:cNvPr>
            <p:cNvSpPr>
              <a:spLocks/>
            </p:cNvSpPr>
            <p:nvPr/>
          </p:nvSpPr>
          <p:spPr bwMode="auto">
            <a:xfrm>
              <a:off x="8004176" y="4197350"/>
              <a:ext cx="4241800" cy="4237038"/>
            </a:xfrm>
            <a:custGeom>
              <a:avLst/>
              <a:gdLst>
                <a:gd name="T0" fmla="*/ 2670 w 2672"/>
                <a:gd name="T1" fmla="*/ 1404 h 2669"/>
                <a:gd name="T2" fmla="*/ 2644 w 2672"/>
                <a:gd name="T3" fmla="*/ 1604 h 2669"/>
                <a:gd name="T4" fmla="*/ 2590 w 2672"/>
                <a:gd name="T5" fmla="*/ 1794 h 2669"/>
                <a:gd name="T6" fmla="*/ 2510 w 2672"/>
                <a:gd name="T7" fmla="*/ 1972 h 2669"/>
                <a:gd name="T8" fmla="*/ 2406 w 2672"/>
                <a:gd name="T9" fmla="*/ 2133 h 2669"/>
                <a:gd name="T10" fmla="*/ 2280 w 2672"/>
                <a:gd name="T11" fmla="*/ 2279 h 2669"/>
                <a:gd name="T12" fmla="*/ 2136 w 2672"/>
                <a:gd name="T13" fmla="*/ 2403 h 2669"/>
                <a:gd name="T14" fmla="*/ 1974 w 2672"/>
                <a:gd name="T15" fmla="*/ 2509 h 2669"/>
                <a:gd name="T16" fmla="*/ 1796 w 2672"/>
                <a:gd name="T17" fmla="*/ 2589 h 2669"/>
                <a:gd name="T18" fmla="*/ 1606 w 2672"/>
                <a:gd name="T19" fmla="*/ 2643 h 2669"/>
                <a:gd name="T20" fmla="*/ 1406 w 2672"/>
                <a:gd name="T21" fmla="*/ 2667 h 2669"/>
                <a:gd name="T22" fmla="*/ 1268 w 2672"/>
                <a:gd name="T23" fmla="*/ 2667 h 2669"/>
                <a:gd name="T24" fmla="*/ 1068 w 2672"/>
                <a:gd name="T25" fmla="*/ 2643 h 2669"/>
                <a:gd name="T26" fmla="*/ 878 w 2672"/>
                <a:gd name="T27" fmla="*/ 2589 h 2669"/>
                <a:gd name="T28" fmla="*/ 700 w 2672"/>
                <a:gd name="T29" fmla="*/ 2509 h 2669"/>
                <a:gd name="T30" fmla="*/ 538 w 2672"/>
                <a:gd name="T31" fmla="*/ 2403 h 2669"/>
                <a:gd name="T32" fmla="*/ 392 w 2672"/>
                <a:gd name="T33" fmla="*/ 2279 h 2669"/>
                <a:gd name="T34" fmla="*/ 266 w 2672"/>
                <a:gd name="T35" fmla="*/ 2133 h 2669"/>
                <a:gd name="T36" fmla="*/ 162 w 2672"/>
                <a:gd name="T37" fmla="*/ 1972 h 2669"/>
                <a:gd name="T38" fmla="*/ 82 w 2672"/>
                <a:gd name="T39" fmla="*/ 1794 h 2669"/>
                <a:gd name="T40" fmla="*/ 28 w 2672"/>
                <a:gd name="T41" fmla="*/ 1604 h 2669"/>
                <a:gd name="T42" fmla="*/ 2 w 2672"/>
                <a:gd name="T43" fmla="*/ 1404 h 2669"/>
                <a:gd name="T44" fmla="*/ 2 w 2672"/>
                <a:gd name="T45" fmla="*/ 1266 h 2669"/>
                <a:gd name="T46" fmla="*/ 28 w 2672"/>
                <a:gd name="T47" fmla="*/ 1066 h 2669"/>
                <a:gd name="T48" fmla="*/ 82 w 2672"/>
                <a:gd name="T49" fmla="*/ 876 h 2669"/>
                <a:gd name="T50" fmla="*/ 162 w 2672"/>
                <a:gd name="T51" fmla="*/ 698 h 2669"/>
                <a:gd name="T52" fmla="*/ 266 w 2672"/>
                <a:gd name="T53" fmla="*/ 536 h 2669"/>
                <a:gd name="T54" fmla="*/ 392 w 2672"/>
                <a:gd name="T55" fmla="*/ 390 h 2669"/>
                <a:gd name="T56" fmla="*/ 538 w 2672"/>
                <a:gd name="T57" fmla="*/ 264 h 2669"/>
                <a:gd name="T58" fmla="*/ 700 w 2672"/>
                <a:gd name="T59" fmla="*/ 160 h 2669"/>
                <a:gd name="T60" fmla="*/ 878 w 2672"/>
                <a:gd name="T61" fmla="*/ 80 h 2669"/>
                <a:gd name="T62" fmla="*/ 1068 w 2672"/>
                <a:gd name="T63" fmla="*/ 26 h 2669"/>
                <a:gd name="T64" fmla="*/ 1268 w 2672"/>
                <a:gd name="T65" fmla="*/ 0 h 2669"/>
                <a:gd name="T66" fmla="*/ 1406 w 2672"/>
                <a:gd name="T67" fmla="*/ 0 h 2669"/>
                <a:gd name="T68" fmla="*/ 1606 w 2672"/>
                <a:gd name="T69" fmla="*/ 26 h 2669"/>
                <a:gd name="T70" fmla="*/ 1796 w 2672"/>
                <a:gd name="T71" fmla="*/ 80 h 2669"/>
                <a:gd name="T72" fmla="*/ 1974 w 2672"/>
                <a:gd name="T73" fmla="*/ 160 h 2669"/>
                <a:gd name="T74" fmla="*/ 2136 w 2672"/>
                <a:gd name="T75" fmla="*/ 264 h 2669"/>
                <a:gd name="T76" fmla="*/ 2280 w 2672"/>
                <a:gd name="T77" fmla="*/ 390 h 2669"/>
                <a:gd name="T78" fmla="*/ 2406 w 2672"/>
                <a:gd name="T79" fmla="*/ 536 h 2669"/>
                <a:gd name="T80" fmla="*/ 2510 w 2672"/>
                <a:gd name="T81" fmla="*/ 698 h 2669"/>
                <a:gd name="T82" fmla="*/ 2590 w 2672"/>
                <a:gd name="T83" fmla="*/ 876 h 2669"/>
                <a:gd name="T84" fmla="*/ 2644 w 2672"/>
                <a:gd name="T85" fmla="*/ 1066 h 2669"/>
                <a:gd name="T86" fmla="*/ 2670 w 2672"/>
                <a:gd name="T87" fmla="*/ 1266 h 26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672" h="2669">
                  <a:moveTo>
                    <a:pt x="2672" y="1334"/>
                  </a:moveTo>
                  <a:lnTo>
                    <a:pt x="2672" y="1334"/>
                  </a:lnTo>
                  <a:lnTo>
                    <a:pt x="2670" y="1404"/>
                  </a:lnTo>
                  <a:lnTo>
                    <a:pt x="2666" y="1472"/>
                  </a:lnTo>
                  <a:lnTo>
                    <a:pt x="2656" y="1538"/>
                  </a:lnTo>
                  <a:lnTo>
                    <a:pt x="2644" y="1604"/>
                  </a:lnTo>
                  <a:lnTo>
                    <a:pt x="2630" y="1668"/>
                  </a:lnTo>
                  <a:lnTo>
                    <a:pt x="2612" y="1732"/>
                  </a:lnTo>
                  <a:lnTo>
                    <a:pt x="2590" y="1794"/>
                  </a:lnTo>
                  <a:lnTo>
                    <a:pt x="2568" y="1854"/>
                  </a:lnTo>
                  <a:lnTo>
                    <a:pt x="2540" y="1914"/>
                  </a:lnTo>
                  <a:lnTo>
                    <a:pt x="2510" y="1972"/>
                  </a:lnTo>
                  <a:lnTo>
                    <a:pt x="2478" y="2027"/>
                  </a:lnTo>
                  <a:lnTo>
                    <a:pt x="2444" y="2081"/>
                  </a:lnTo>
                  <a:lnTo>
                    <a:pt x="2406" y="2133"/>
                  </a:lnTo>
                  <a:lnTo>
                    <a:pt x="2366" y="2183"/>
                  </a:lnTo>
                  <a:lnTo>
                    <a:pt x="2326" y="2231"/>
                  </a:lnTo>
                  <a:lnTo>
                    <a:pt x="2280" y="2279"/>
                  </a:lnTo>
                  <a:lnTo>
                    <a:pt x="2234" y="2323"/>
                  </a:lnTo>
                  <a:lnTo>
                    <a:pt x="2186" y="2365"/>
                  </a:lnTo>
                  <a:lnTo>
                    <a:pt x="2136" y="2403"/>
                  </a:lnTo>
                  <a:lnTo>
                    <a:pt x="2084" y="2441"/>
                  </a:lnTo>
                  <a:lnTo>
                    <a:pt x="2028" y="2475"/>
                  </a:lnTo>
                  <a:lnTo>
                    <a:pt x="1974" y="2509"/>
                  </a:lnTo>
                  <a:lnTo>
                    <a:pt x="1916" y="2537"/>
                  </a:lnTo>
                  <a:lnTo>
                    <a:pt x="1856" y="2565"/>
                  </a:lnTo>
                  <a:lnTo>
                    <a:pt x="1796" y="2589"/>
                  </a:lnTo>
                  <a:lnTo>
                    <a:pt x="1734" y="2609"/>
                  </a:lnTo>
                  <a:lnTo>
                    <a:pt x="1670" y="2627"/>
                  </a:lnTo>
                  <a:lnTo>
                    <a:pt x="1606" y="2643"/>
                  </a:lnTo>
                  <a:lnTo>
                    <a:pt x="1540" y="2653"/>
                  </a:lnTo>
                  <a:lnTo>
                    <a:pt x="1474" y="2663"/>
                  </a:lnTo>
                  <a:lnTo>
                    <a:pt x="1406" y="2667"/>
                  </a:lnTo>
                  <a:lnTo>
                    <a:pt x="1336" y="2669"/>
                  </a:lnTo>
                  <a:lnTo>
                    <a:pt x="1336" y="2669"/>
                  </a:lnTo>
                  <a:lnTo>
                    <a:pt x="1268" y="2667"/>
                  </a:lnTo>
                  <a:lnTo>
                    <a:pt x="1200" y="2663"/>
                  </a:lnTo>
                  <a:lnTo>
                    <a:pt x="1134" y="2653"/>
                  </a:lnTo>
                  <a:lnTo>
                    <a:pt x="1068" y="2643"/>
                  </a:lnTo>
                  <a:lnTo>
                    <a:pt x="1002" y="2627"/>
                  </a:lnTo>
                  <a:lnTo>
                    <a:pt x="940" y="2609"/>
                  </a:lnTo>
                  <a:lnTo>
                    <a:pt x="878" y="2589"/>
                  </a:lnTo>
                  <a:lnTo>
                    <a:pt x="816" y="2565"/>
                  </a:lnTo>
                  <a:lnTo>
                    <a:pt x="758" y="2537"/>
                  </a:lnTo>
                  <a:lnTo>
                    <a:pt x="700" y="2509"/>
                  </a:lnTo>
                  <a:lnTo>
                    <a:pt x="644" y="2475"/>
                  </a:lnTo>
                  <a:lnTo>
                    <a:pt x="590" y="2441"/>
                  </a:lnTo>
                  <a:lnTo>
                    <a:pt x="538" y="2403"/>
                  </a:lnTo>
                  <a:lnTo>
                    <a:pt x="486" y="2365"/>
                  </a:lnTo>
                  <a:lnTo>
                    <a:pt x="438" y="2323"/>
                  </a:lnTo>
                  <a:lnTo>
                    <a:pt x="392" y="2279"/>
                  </a:lnTo>
                  <a:lnTo>
                    <a:pt x="348" y="2231"/>
                  </a:lnTo>
                  <a:lnTo>
                    <a:pt x="306" y="2183"/>
                  </a:lnTo>
                  <a:lnTo>
                    <a:pt x="266" y="2133"/>
                  </a:lnTo>
                  <a:lnTo>
                    <a:pt x="228" y="2081"/>
                  </a:lnTo>
                  <a:lnTo>
                    <a:pt x="194" y="2027"/>
                  </a:lnTo>
                  <a:lnTo>
                    <a:pt x="162" y="1972"/>
                  </a:lnTo>
                  <a:lnTo>
                    <a:pt x="132" y="1914"/>
                  </a:lnTo>
                  <a:lnTo>
                    <a:pt x="106" y="1854"/>
                  </a:lnTo>
                  <a:lnTo>
                    <a:pt x="82" y="1794"/>
                  </a:lnTo>
                  <a:lnTo>
                    <a:pt x="60" y="1732"/>
                  </a:lnTo>
                  <a:lnTo>
                    <a:pt x="42" y="1668"/>
                  </a:lnTo>
                  <a:lnTo>
                    <a:pt x="28" y="1604"/>
                  </a:lnTo>
                  <a:lnTo>
                    <a:pt x="16" y="1538"/>
                  </a:lnTo>
                  <a:lnTo>
                    <a:pt x="8" y="1472"/>
                  </a:lnTo>
                  <a:lnTo>
                    <a:pt x="2" y="1404"/>
                  </a:lnTo>
                  <a:lnTo>
                    <a:pt x="0" y="1334"/>
                  </a:lnTo>
                  <a:lnTo>
                    <a:pt x="0" y="1334"/>
                  </a:lnTo>
                  <a:lnTo>
                    <a:pt x="2" y="1266"/>
                  </a:lnTo>
                  <a:lnTo>
                    <a:pt x="8" y="1198"/>
                  </a:lnTo>
                  <a:lnTo>
                    <a:pt x="16" y="1132"/>
                  </a:lnTo>
                  <a:lnTo>
                    <a:pt x="28" y="1066"/>
                  </a:lnTo>
                  <a:lnTo>
                    <a:pt x="42" y="1000"/>
                  </a:lnTo>
                  <a:lnTo>
                    <a:pt x="60" y="938"/>
                  </a:lnTo>
                  <a:lnTo>
                    <a:pt x="82" y="876"/>
                  </a:lnTo>
                  <a:lnTo>
                    <a:pt x="106" y="814"/>
                  </a:lnTo>
                  <a:lnTo>
                    <a:pt x="132" y="756"/>
                  </a:lnTo>
                  <a:lnTo>
                    <a:pt x="162" y="698"/>
                  </a:lnTo>
                  <a:lnTo>
                    <a:pt x="194" y="642"/>
                  </a:lnTo>
                  <a:lnTo>
                    <a:pt x="228" y="588"/>
                  </a:lnTo>
                  <a:lnTo>
                    <a:pt x="266" y="536"/>
                  </a:lnTo>
                  <a:lnTo>
                    <a:pt x="306" y="486"/>
                  </a:lnTo>
                  <a:lnTo>
                    <a:pt x="348" y="436"/>
                  </a:lnTo>
                  <a:lnTo>
                    <a:pt x="392" y="390"/>
                  </a:lnTo>
                  <a:lnTo>
                    <a:pt x="438" y="346"/>
                  </a:lnTo>
                  <a:lnTo>
                    <a:pt x="486" y="304"/>
                  </a:lnTo>
                  <a:lnTo>
                    <a:pt x="538" y="264"/>
                  </a:lnTo>
                  <a:lnTo>
                    <a:pt x="590" y="228"/>
                  </a:lnTo>
                  <a:lnTo>
                    <a:pt x="644" y="192"/>
                  </a:lnTo>
                  <a:lnTo>
                    <a:pt x="700" y="160"/>
                  </a:lnTo>
                  <a:lnTo>
                    <a:pt x="758" y="130"/>
                  </a:lnTo>
                  <a:lnTo>
                    <a:pt x="816" y="104"/>
                  </a:lnTo>
                  <a:lnTo>
                    <a:pt x="878" y="80"/>
                  </a:lnTo>
                  <a:lnTo>
                    <a:pt x="940" y="60"/>
                  </a:lnTo>
                  <a:lnTo>
                    <a:pt x="1002" y="42"/>
                  </a:lnTo>
                  <a:lnTo>
                    <a:pt x="1068" y="26"/>
                  </a:lnTo>
                  <a:lnTo>
                    <a:pt x="1134" y="14"/>
                  </a:lnTo>
                  <a:lnTo>
                    <a:pt x="1200" y="6"/>
                  </a:lnTo>
                  <a:lnTo>
                    <a:pt x="1268" y="0"/>
                  </a:lnTo>
                  <a:lnTo>
                    <a:pt x="1336" y="0"/>
                  </a:lnTo>
                  <a:lnTo>
                    <a:pt x="1336" y="0"/>
                  </a:lnTo>
                  <a:lnTo>
                    <a:pt x="1406" y="0"/>
                  </a:lnTo>
                  <a:lnTo>
                    <a:pt x="1474" y="6"/>
                  </a:lnTo>
                  <a:lnTo>
                    <a:pt x="1540" y="14"/>
                  </a:lnTo>
                  <a:lnTo>
                    <a:pt x="1606" y="26"/>
                  </a:lnTo>
                  <a:lnTo>
                    <a:pt x="1670" y="42"/>
                  </a:lnTo>
                  <a:lnTo>
                    <a:pt x="1734" y="60"/>
                  </a:lnTo>
                  <a:lnTo>
                    <a:pt x="1796" y="80"/>
                  </a:lnTo>
                  <a:lnTo>
                    <a:pt x="1856" y="104"/>
                  </a:lnTo>
                  <a:lnTo>
                    <a:pt x="1916" y="130"/>
                  </a:lnTo>
                  <a:lnTo>
                    <a:pt x="1974" y="160"/>
                  </a:lnTo>
                  <a:lnTo>
                    <a:pt x="2028" y="192"/>
                  </a:lnTo>
                  <a:lnTo>
                    <a:pt x="2084" y="228"/>
                  </a:lnTo>
                  <a:lnTo>
                    <a:pt x="2136" y="264"/>
                  </a:lnTo>
                  <a:lnTo>
                    <a:pt x="2186" y="304"/>
                  </a:lnTo>
                  <a:lnTo>
                    <a:pt x="2234" y="346"/>
                  </a:lnTo>
                  <a:lnTo>
                    <a:pt x="2280" y="390"/>
                  </a:lnTo>
                  <a:lnTo>
                    <a:pt x="2326" y="436"/>
                  </a:lnTo>
                  <a:lnTo>
                    <a:pt x="2366" y="486"/>
                  </a:lnTo>
                  <a:lnTo>
                    <a:pt x="2406" y="536"/>
                  </a:lnTo>
                  <a:lnTo>
                    <a:pt x="2444" y="588"/>
                  </a:lnTo>
                  <a:lnTo>
                    <a:pt x="2478" y="642"/>
                  </a:lnTo>
                  <a:lnTo>
                    <a:pt x="2510" y="698"/>
                  </a:lnTo>
                  <a:lnTo>
                    <a:pt x="2540" y="756"/>
                  </a:lnTo>
                  <a:lnTo>
                    <a:pt x="2568" y="814"/>
                  </a:lnTo>
                  <a:lnTo>
                    <a:pt x="2590" y="876"/>
                  </a:lnTo>
                  <a:lnTo>
                    <a:pt x="2612" y="938"/>
                  </a:lnTo>
                  <a:lnTo>
                    <a:pt x="2630" y="1000"/>
                  </a:lnTo>
                  <a:lnTo>
                    <a:pt x="2644" y="1066"/>
                  </a:lnTo>
                  <a:lnTo>
                    <a:pt x="2656" y="1132"/>
                  </a:lnTo>
                  <a:lnTo>
                    <a:pt x="2666" y="1198"/>
                  </a:lnTo>
                  <a:lnTo>
                    <a:pt x="2670" y="1266"/>
                  </a:lnTo>
                  <a:lnTo>
                    <a:pt x="2672" y="1334"/>
                  </a:lnTo>
                  <a:lnTo>
                    <a:pt x="2672" y="1334"/>
                  </a:lnTo>
                  <a:close/>
                </a:path>
              </a:pathLst>
            </a:custGeom>
            <a:solidFill>
              <a:srgbClr val="0688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29683" name="그룹 29682">
            <a:extLst>
              <a:ext uri="{FF2B5EF4-FFF2-40B4-BE49-F238E27FC236}">
                <a16:creationId xmlns:a16="http://schemas.microsoft.com/office/drawing/2014/main" id="{F5D2E5A2-30E5-43C7-B17D-DE58D6A501BE}"/>
              </a:ext>
            </a:extLst>
          </p:cNvPr>
          <p:cNvGrpSpPr/>
          <p:nvPr/>
        </p:nvGrpSpPr>
        <p:grpSpPr>
          <a:xfrm>
            <a:off x="13477876" y="4197350"/>
            <a:ext cx="4241800" cy="4894263"/>
            <a:chOff x="13477876" y="4197350"/>
            <a:chExt cx="4241800" cy="4894263"/>
          </a:xfrm>
        </p:grpSpPr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A39580C6-C5DF-46E1-B310-48A5A709E5E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9101" y="6213475"/>
              <a:ext cx="2419350" cy="2363788"/>
            </a:xfrm>
            <a:custGeom>
              <a:avLst/>
              <a:gdLst>
                <a:gd name="T0" fmla="*/ 1484 w 1524"/>
                <a:gd name="T1" fmla="*/ 1489 h 1489"/>
                <a:gd name="T2" fmla="*/ 40 w 1524"/>
                <a:gd name="T3" fmla="*/ 1489 h 1489"/>
                <a:gd name="T4" fmla="*/ 0 w 1524"/>
                <a:gd name="T5" fmla="*/ 1395 h 1489"/>
                <a:gd name="T6" fmla="*/ 0 w 1524"/>
                <a:gd name="T7" fmla="*/ 0 h 1489"/>
                <a:gd name="T8" fmla="*/ 1524 w 1524"/>
                <a:gd name="T9" fmla="*/ 0 h 1489"/>
                <a:gd name="T10" fmla="*/ 1524 w 1524"/>
                <a:gd name="T11" fmla="*/ 1395 h 1489"/>
                <a:gd name="T12" fmla="*/ 1484 w 1524"/>
                <a:gd name="T13" fmla="*/ 1489 h 14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24" h="1489">
                  <a:moveTo>
                    <a:pt x="1484" y="1489"/>
                  </a:moveTo>
                  <a:lnTo>
                    <a:pt x="40" y="1489"/>
                  </a:lnTo>
                  <a:lnTo>
                    <a:pt x="0" y="1395"/>
                  </a:lnTo>
                  <a:lnTo>
                    <a:pt x="0" y="0"/>
                  </a:lnTo>
                  <a:lnTo>
                    <a:pt x="1524" y="0"/>
                  </a:lnTo>
                  <a:lnTo>
                    <a:pt x="1524" y="1395"/>
                  </a:lnTo>
                  <a:lnTo>
                    <a:pt x="1484" y="1489"/>
                  </a:lnTo>
                  <a:close/>
                </a:path>
              </a:pathLst>
            </a:custGeom>
            <a:solidFill>
              <a:srgbClr val="0053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D56DDF81-68E9-4490-8F1D-608B78AA46F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827251" y="9031288"/>
              <a:ext cx="1539875" cy="60325"/>
            </a:xfrm>
            <a:custGeom>
              <a:avLst/>
              <a:gdLst>
                <a:gd name="T0" fmla="*/ 40 w 970"/>
                <a:gd name="T1" fmla="*/ 38 h 38"/>
                <a:gd name="T2" fmla="*/ 930 w 970"/>
                <a:gd name="T3" fmla="*/ 38 h 38"/>
                <a:gd name="T4" fmla="*/ 970 w 970"/>
                <a:gd name="T5" fmla="*/ 0 h 38"/>
                <a:gd name="T6" fmla="*/ 0 w 970"/>
                <a:gd name="T7" fmla="*/ 0 h 38"/>
                <a:gd name="T8" fmla="*/ 40 w 970"/>
                <a:gd name="T9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0" h="38">
                  <a:moveTo>
                    <a:pt x="40" y="38"/>
                  </a:moveTo>
                  <a:lnTo>
                    <a:pt x="930" y="38"/>
                  </a:lnTo>
                  <a:lnTo>
                    <a:pt x="970" y="0"/>
                  </a:lnTo>
                  <a:lnTo>
                    <a:pt x="0" y="0"/>
                  </a:lnTo>
                  <a:lnTo>
                    <a:pt x="40" y="38"/>
                  </a:lnTo>
                  <a:close/>
                </a:path>
              </a:pathLst>
            </a:custGeom>
            <a:solidFill>
              <a:srgbClr val="0053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B1D52724-7023-48C1-AE2A-88D0E3ADDD1D}"/>
                </a:ext>
              </a:extLst>
            </p:cNvPr>
            <p:cNvSpPr>
              <a:spLocks/>
            </p:cNvSpPr>
            <p:nvPr/>
          </p:nvSpPr>
          <p:spPr bwMode="auto">
            <a:xfrm>
              <a:off x="14703426" y="8907463"/>
              <a:ext cx="1790700" cy="60325"/>
            </a:xfrm>
            <a:custGeom>
              <a:avLst/>
              <a:gdLst>
                <a:gd name="T0" fmla="*/ 40 w 1128"/>
                <a:gd name="T1" fmla="*/ 38 h 38"/>
                <a:gd name="T2" fmla="*/ 1088 w 1128"/>
                <a:gd name="T3" fmla="*/ 38 h 38"/>
                <a:gd name="T4" fmla="*/ 1128 w 1128"/>
                <a:gd name="T5" fmla="*/ 0 h 38"/>
                <a:gd name="T6" fmla="*/ 0 w 1128"/>
                <a:gd name="T7" fmla="*/ 0 h 38"/>
                <a:gd name="T8" fmla="*/ 40 w 1128"/>
                <a:gd name="T9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28" h="38">
                  <a:moveTo>
                    <a:pt x="40" y="38"/>
                  </a:moveTo>
                  <a:lnTo>
                    <a:pt x="1088" y="38"/>
                  </a:lnTo>
                  <a:lnTo>
                    <a:pt x="1128" y="0"/>
                  </a:lnTo>
                  <a:lnTo>
                    <a:pt x="0" y="0"/>
                  </a:lnTo>
                  <a:lnTo>
                    <a:pt x="40" y="38"/>
                  </a:lnTo>
                  <a:close/>
                </a:path>
              </a:pathLst>
            </a:custGeom>
            <a:solidFill>
              <a:srgbClr val="0053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E6C6BA21-CAD0-4E00-AF13-B8BC8EF2333D}"/>
                </a:ext>
              </a:extLst>
            </p:cNvPr>
            <p:cNvSpPr>
              <a:spLocks/>
            </p:cNvSpPr>
            <p:nvPr/>
          </p:nvSpPr>
          <p:spPr bwMode="auto">
            <a:xfrm>
              <a:off x="14576426" y="8783638"/>
              <a:ext cx="2044700" cy="63500"/>
            </a:xfrm>
            <a:custGeom>
              <a:avLst/>
              <a:gdLst>
                <a:gd name="T0" fmla="*/ 40 w 1288"/>
                <a:gd name="T1" fmla="*/ 40 h 40"/>
                <a:gd name="T2" fmla="*/ 1248 w 1288"/>
                <a:gd name="T3" fmla="*/ 40 h 40"/>
                <a:gd name="T4" fmla="*/ 1288 w 1288"/>
                <a:gd name="T5" fmla="*/ 0 h 40"/>
                <a:gd name="T6" fmla="*/ 0 w 1288"/>
                <a:gd name="T7" fmla="*/ 0 h 40"/>
                <a:gd name="T8" fmla="*/ 40 w 1288"/>
                <a:gd name="T9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88" h="40">
                  <a:moveTo>
                    <a:pt x="40" y="40"/>
                  </a:moveTo>
                  <a:lnTo>
                    <a:pt x="1248" y="40"/>
                  </a:lnTo>
                  <a:lnTo>
                    <a:pt x="1288" y="0"/>
                  </a:lnTo>
                  <a:lnTo>
                    <a:pt x="0" y="0"/>
                  </a:lnTo>
                  <a:lnTo>
                    <a:pt x="40" y="40"/>
                  </a:lnTo>
                  <a:close/>
                </a:path>
              </a:pathLst>
            </a:custGeom>
            <a:solidFill>
              <a:srgbClr val="0053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EE305F1C-76A6-40B1-AA41-91F186BD8241}"/>
                </a:ext>
              </a:extLst>
            </p:cNvPr>
            <p:cNvSpPr>
              <a:spLocks/>
            </p:cNvSpPr>
            <p:nvPr/>
          </p:nvSpPr>
          <p:spPr bwMode="auto">
            <a:xfrm>
              <a:off x="14452601" y="8662988"/>
              <a:ext cx="2292350" cy="60325"/>
            </a:xfrm>
            <a:custGeom>
              <a:avLst/>
              <a:gdLst>
                <a:gd name="T0" fmla="*/ 0 w 1444"/>
                <a:gd name="T1" fmla="*/ 0 h 38"/>
                <a:gd name="T2" fmla="*/ 38 w 1444"/>
                <a:gd name="T3" fmla="*/ 38 h 38"/>
                <a:gd name="T4" fmla="*/ 1404 w 1444"/>
                <a:gd name="T5" fmla="*/ 38 h 38"/>
                <a:gd name="T6" fmla="*/ 1444 w 1444"/>
                <a:gd name="T7" fmla="*/ 0 h 38"/>
                <a:gd name="T8" fmla="*/ 0 w 1444"/>
                <a:gd name="T9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44" h="38">
                  <a:moveTo>
                    <a:pt x="0" y="0"/>
                  </a:moveTo>
                  <a:lnTo>
                    <a:pt x="38" y="38"/>
                  </a:lnTo>
                  <a:lnTo>
                    <a:pt x="1404" y="38"/>
                  </a:lnTo>
                  <a:lnTo>
                    <a:pt x="144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53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467B53F2-0F3D-49AD-A2BE-49E89BA61E2F}"/>
                </a:ext>
              </a:extLst>
            </p:cNvPr>
            <p:cNvSpPr>
              <a:spLocks/>
            </p:cNvSpPr>
            <p:nvPr/>
          </p:nvSpPr>
          <p:spPr bwMode="auto">
            <a:xfrm>
              <a:off x="13477876" y="4197350"/>
              <a:ext cx="4241800" cy="4237038"/>
            </a:xfrm>
            <a:custGeom>
              <a:avLst/>
              <a:gdLst>
                <a:gd name="T0" fmla="*/ 2670 w 2672"/>
                <a:gd name="T1" fmla="*/ 1404 h 2669"/>
                <a:gd name="T2" fmla="*/ 2644 w 2672"/>
                <a:gd name="T3" fmla="*/ 1604 h 2669"/>
                <a:gd name="T4" fmla="*/ 2590 w 2672"/>
                <a:gd name="T5" fmla="*/ 1794 h 2669"/>
                <a:gd name="T6" fmla="*/ 2510 w 2672"/>
                <a:gd name="T7" fmla="*/ 1972 h 2669"/>
                <a:gd name="T8" fmla="*/ 2406 w 2672"/>
                <a:gd name="T9" fmla="*/ 2133 h 2669"/>
                <a:gd name="T10" fmla="*/ 2280 w 2672"/>
                <a:gd name="T11" fmla="*/ 2279 h 2669"/>
                <a:gd name="T12" fmla="*/ 2134 w 2672"/>
                <a:gd name="T13" fmla="*/ 2403 h 2669"/>
                <a:gd name="T14" fmla="*/ 1972 w 2672"/>
                <a:gd name="T15" fmla="*/ 2509 h 2669"/>
                <a:gd name="T16" fmla="*/ 1794 w 2672"/>
                <a:gd name="T17" fmla="*/ 2589 h 2669"/>
                <a:gd name="T18" fmla="*/ 1604 w 2672"/>
                <a:gd name="T19" fmla="*/ 2643 h 2669"/>
                <a:gd name="T20" fmla="*/ 1404 w 2672"/>
                <a:gd name="T21" fmla="*/ 2667 h 2669"/>
                <a:gd name="T22" fmla="*/ 1268 w 2672"/>
                <a:gd name="T23" fmla="*/ 2667 h 2669"/>
                <a:gd name="T24" fmla="*/ 1066 w 2672"/>
                <a:gd name="T25" fmla="*/ 2643 h 2669"/>
                <a:gd name="T26" fmla="*/ 876 w 2672"/>
                <a:gd name="T27" fmla="*/ 2589 h 2669"/>
                <a:gd name="T28" fmla="*/ 700 w 2672"/>
                <a:gd name="T29" fmla="*/ 2509 h 2669"/>
                <a:gd name="T30" fmla="*/ 536 w 2672"/>
                <a:gd name="T31" fmla="*/ 2403 h 2669"/>
                <a:gd name="T32" fmla="*/ 392 w 2672"/>
                <a:gd name="T33" fmla="*/ 2279 h 2669"/>
                <a:gd name="T34" fmla="*/ 266 w 2672"/>
                <a:gd name="T35" fmla="*/ 2133 h 2669"/>
                <a:gd name="T36" fmla="*/ 162 w 2672"/>
                <a:gd name="T37" fmla="*/ 1972 h 2669"/>
                <a:gd name="T38" fmla="*/ 82 w 2672"/>
                <a:gd name="T39" fmla="*/ 1794 h 2669"/>
                <a:gd name="T40" fmla="*/ 28 w 2672"/>
                <a:gd name="T41" fmla="*/ 1604 h 2669"/>
                <a:gd name="T42" fmla="*/ 2 w 2672"/>
                <a:gd name="T43" fmla="*/ 1404 h 2669"/>
                <a:gd name="T44" fmla="*/ 2 w 2672"/>
                <a:gd name="T45" fmla="*/ 1266 h 2669"/>
                <a:gd name="T46" fmla="*/ 28 w 2672"/>
                <a:gd name="T47" fmla="*/ 1066 h 2669"/>
                <a:gd name="T48" fmla="*/ 82 w 2672"/>
                <a:gd name="T49" fmla="*/ 876 h 2669"/>
                <a:gd name="T50" fmla="*/ 162 w 2672"/>
                <a:gd name="T51" fmla="*/ 698 h 2669"/>
                <a:gd name="T52" fmla="*/ 266 w 2672"/>
                <a:gd name="T53" fmla="*/ 536 h 2669"/>
                <a:gd name="T54" fmla="*/ 392 w 2672"/>
                <a:gd name="T55" fmla="*/ 390 h 2669"/>
                <a:gd name="T56" fmla="*/ 536 w 2672"/>
                <a:gd name="T57" fmla="*/ 264 h 2669"/>
                <a:gd name="T58" fmla="*/ 700 w 2672"/>
                <a:gd name="T59" fmla="*/ 160 h 2669"/>
                <a:gd name="T60" fmla="*/ 876 w 2672"/>
                <a:gd name="T61" fmla="*/ 80 h 2669"/>
                <a:gd name="T62" fmla="*/ 1066 w 2672"/>
                <a:gd name="T63" fmla="*/ 26 h 2669"/>
                <a:gd name="T64" fmla="*/ 1268 w 2672"/>
                <a:gd name="T65" fmla="*/ 0 h 2669"/>
                <a:gd name="T66" fmla="*/ 1404 w 2672"/>
                <a:gd name="T67" fmla="*/ 0 h 2669"/>
                <a:gd name="T68" fmla="*/ 1604 w 2672"/>
                <a:gd name="T69" fmla="*/ 26 h 2669"/>
                <a:gd name="T70" fmla="*/ 1794 w 2672"/>
                <a:gd name="T71" fmla="*/ 80 h 2669"/>
                <a:gd name="T72" fmla="*/ 1972 w 2672"/>
                <a:gd name="T73" fmla="*/ 160 h 2669"/>
                <a:gd name="T74" fmla="*/ 2134 w 2672"/>
                <a:gd name="T75" fmla="*/ 264 h 2669"/>
                <a:gd name="T76" fmla="*/ 2280 w 2672"/>
                <a:gd name="T77" fmla="*/ 390 h 2669"/>
                <a:gd name="T78" fmla="*/ 2406 w 2672"/>
                <a:gd name="T79" fmla="*/ 536 h 2669"/>
                <a:gd name="T80" fmla="*/ 2510 w 2672"/>
                <a:gd name="T81" fmla="*/ 698 h 2669"/>
                <a:gd name="T82" fmla="*/ 2590 w 2672"/>
                <a:gd name="T83" fmla="*/ 876 h 2669"/>
                <a:gd name="T84" fmla="*/ 2644 w 2672"/>
                <a:gd name="T85" fmla="*/ 1066 h 2669"/>
                <a:gd name="T86" fmla="*/ 2670 w 2672"/>
                <a:gd name="T87" fmla="*/ 1266 h 26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672" h="2669">
                  <a:moveTo>
                    <a:pt x="2672" y="1334"/>
                  </a:moveTo>
                  <a:lnTo>
                    <a:pt x="2672" y="1334"/>
                  </a:lnTo>
                  <a:lnTo>
                    <a:pt x="2670" y="1404"/>
                  </a:lnTo>
                  <a:lnTo>
                    <a:pt x="2664" y="1472"/>
                  </a:lnTo>
                  <a:lnTo>
                    <a:pt x="2656" y="1538"/>
                  </a:lnTo>
                  <a:lnTo>
                    <a:pt x="2644" y="1604"/>
                  </a:lnTo>
                  <a:lnTo>
                    <a:pt x="2630" y="1668"/>
                  </a:lnTo>
                  <a:lnTo>
                    <a:pt x="2612" y="1732"/>
                  </a:lnTo>
                  <a:lnTo>
                    <a:pt x="2590" y="1794"/>
                  </a:lnTo>
                  <a:lnTo>
                    <a:pt x="2566" y="1854"/>
                  </a:lnTo>
                  <a:lnTo>
                    <a:pt x="2540" y="1914"/>
                  </a:lnTo>
                  <a:lnTo>
                    <a:pt x="2510" y="1972"/>
                  </a:lnTo>
                  <a:lnTo>
                    <a:pt x="2478" y="2027"/>
                  </a:lnTo>
                  <a:lnTo>
                    <a:pt x="2444" y="2081"/>
                  </a:lnTo>
                  <a:lnTo>
                    <a:pt x="2406" y="2133"/>
                  </a:lnTo>
                  <a:lnTo>
                    <a:pt x="2366" y="2183"/>
                  </a:lnTo>
                  <a:lnTo>
                    <a:pt x="2324" y="2231"/>
                  </a:lnTo>
                  <a:lnTo>
                    <a:pt x="2280" y="2279"/>
                  </a:lnTo>
                  <a:lnTo>
                    <a:pt x="2234" y="2323"/>
                  </a:lnTo>
                  <a:lnTo>
                    <a:pt x="2186" y="2365"/>
                  </a:lnTo>
                  <a:lnTo>
                    <a:pt x="2134" y="2403"/>
                  </a:lnTo>
                  <a:lnTo>
                    <a:pt x="2082" y="2441"/>
                  </a:lnTo>
                  <a:lnTo>
                    <a:pt x="2028" y="2475"/>
                  </a:lnTo>
                  <a:lnTo>
                    <a:pt x="1972" y="2509"/>
                  </a:lnTo>
                  <a:lnTo>
                    <a:pt x="1914" y="2537"/>
                  </a:lnTo>
                  <a:lnTo>
                    <a:pt x="1856" y="2565"/>
                  </a:lnTo>
                  <a:lnTo>
                    <a:pt x="1794" y="2589"/>
                  </a:lnTo>
                  <a:lnTo>
                    <a:pt x="1732" y="2609"/>
                  </a:lnTo>
                  <a:lnTo>
                    <a:pt x="1670" y="2627"/>
                  </a:lnTo>
                  <a:lnTo>
                    <a:pt x="1604" y="2643"/>
                  </a:lnTo>
                  <a:lnTo>
                    <a:pt x="1540" y="2653"/>
                  </a:lnTo>
                  <a:lnTo>
                    <a:pt x="1472" y="2663"/>
                  </a:lnTo>
                  <a:lnTo>
                    <a:pt x="1404" y="2667"/>
                  </a:lnTo>
                  <a:lnTo>
                    <a:pt x="1336" y="2669"/>
                  </a:lnTo>
                  <a:lnTo>
                    <a:pt x="1336" y="2669"/>
                  </a:lnTo>
                  <a:lnTo>
                    <a:pt x="1268" y="2667"/>
                  </a:lnTo>
                  <a:lnTo>
                    <a:pt x="1200" y="2663"/>
                  </a:lnTo>
                  <a:lnTo>
                    <a:pt x="1132" y="2653"/>
                  </a:lnTo>
                  <a:lnTo>
                    <a:pt x="1066" y="2643"/>
                  </a:lnTo>
                  <a:lnTo>
                    <a:pt x="1002" y="2627"/>
                  </a:lnTo>
                  <a:lnTo>
                    <a:pt x="938" y="2609"/>
                  </a:lnTo>
                  <a:lnTo>
                    <a:pt x="876" y="2589"/>
                  </a:lnTo>
                  <a:lnTo>
                    <a:pt x="816" y="2565"/>
                  </a:lnTo>
                  <a:lnTo>
                    <a:pt x="756" y="2537"/>
                  </a:lnTo>
                  <a:lnTo>
                    <a:pt x="700" y="2509"/>
                  </a:lnTo>
                  <a:lnTo>
                    <a:pt x="644" y="2475"/>
                  </a:lnTo>
                  <a:lnTo>
                    <a:pt x="590" y="2441"/>
                  </a:lnTo>
                  <a:lnTo>
                    <a:pt x="536" y="2403"/>
                  </a:lnTo>
                  <a:lnTo>
                    <a:pt x="486" y="2365"/>
                  </a:lnTo>
                  <a:lnTo>
                    <a:pt x="438" y="2323"/>
                  </a:lnTo>
                  <a:lnTo>
                    <a:pt x="392" y="2279"/>
                  </a:lnTo>
                  <a:lnTo>
                    <a:pt x="348" y="2231"/>
                  </a:lnTo>
                  <a:lnTo>
                    <a:pt x="306" y="2183"/>
                  </a:lnTo>
                  <a:lnTo>
                    <a:pt x="266" y="2133"/>
                  </a:lnTo>
                  <a:lnTo>
                    <a:pt x="228" y="2081"/>
                  </a:lnTo>
                  <a:lnTo>
                    <a:pt x="194" y="2027"/>
                  </a:lnTo>
                  <a:lnTo>
                    <a:pt x="162" y="1972"/>
                  </a:lnTo>
                  <a:lnTo>
                    <a:pt x="132" y="1914"/>
                  </a:lnTo>
                  <a:lnTo>
                    <a:pt x="106" y="1854"/>
                  </a:lnTo>
                  <a:lnTo>
                    <a:pt x="82" y="1794"/>
                  </a:lnTo>
                  <a:lnTo>
                    <a:pt x="60" y="1732"/>
                  </a:lnTo>
                  <a:lnTo>
                    <a:pt x="42" y="1668"/>
                  </a:lnTo>
                  <a:lnTo>
                    <a:pt x="28" y="1604"/>
                  </a:lnTo>
                  <a:lnTo>
                    <a:pt x="16" y="1538"/>
                  </a:lnTo>
                  <a:lnTo>
                    <a:pt x="8" y="1472"/>
                  </a:lnTo>
                  <a:lnTo>
                    <a:pt x="2" y="1404"/>
                  </a:lnTo>
                  <a:lnTo>
                    <a:pt x="0" y="1334"/>
                  </a:lnTo>
                  <a:lnTo>
                    <a:pt x="0" y="1334"/>
                  </a:lnTo>
                  <a:lnTo>
                    <a:pt x="2" y="1266"/>
                  </a:lnTo>
                  <a:lnTo>
                    <a:pt x="8" y="1198"/>
                  </a:lnTo>
                  <a:lnTo>
                    <a:pt x="16" y="1132"/>
                  </a:lnTo>
                  <a:lnTo>
                    <a:pt x="28" y="1066"/>
                  </a:lnTo>
                  <a:lnTo>
                    <a:pt x="42" y="1000"/>
                  </a:lnTo>
                  <a:lnTo>
                    <a:pt x="60" y="938"/>
                  </a:lnTo>
                  <a:lnTo>
                    <a:pt x="82" y="876"/>
                  </a:lnTo>
                  <a:lnTo>
                    <a:pt x="106" y="814"/>
                  </a:lnTo>
                  <a:lnTo>
                    <a:pt x="132" y="756"/>
                  </a:lnTo>
                  <a:lnTo>
                    <a:pt x="162" y="698"/>
                  </a:lnTo>
                  <a:lnTo>
                    <a:pt x="194" y="642"/>
                  </a:lnTo>
                  <a:lnTo>
                    <a:pt x="228" y="588"/>
                  </a:lnTo>
                  <a:lnTo>
                    <a:pt x="266" y="536"/>
                  </a:lnTo>
                  <a:lnTo>
                    <a:pt x="306" y="486"/>
                  </a:lnTo>
                  <a:lnTo>
                    <a:pt x="348" y="436"/>
                  </a:lnTo>
                  <a:lnTo>
                    <a:pt x="392" y="390"/>
                  </a:lnTo>
                  <a:lnTo>
                    <a:pt x="438" y="346"/>
                  </a:lnTo>
                  <a:lnTo>
                    <a:pt x="486" y="304"/>
                  </a:lnTo>
                  <a:lnTo>
                    <a:pt x="536" y="264"/>
                  </a:lnTo>
                  <a:lnTo>
                    <a:pt x="590" y="228"/>
                  </a:lnTo>
                  <a:lnTo>
                    <a:pt x="644" y="192"/>
                  </a:lnTo>
                  <a:lnTo>
                    <a:pt x="700" y="160"/>
                  </a:lnTo>
                  <a:lnTo>
                    <a:pt x="756" y="130"/>
                  </a:lnTo>
                  <a:lnTo>
                    <a:pt x="816" y="104"/>
                  </a:lnTo>
                  <a:lnTo>
                    <a:pt x="876" y="80"/>
                  </a:lnTo>
                  <a:lnTo>
                    <a:pt x="938" y="60"/>
                  </a:lnTo>
                  <a:lnTo>
                    <a:pt x="1002" y="42"/>
                  </a:lnTo>
                  <a:lnTo>
                    <a:pt x="1066" y="26"/>
                  </a:lnTo>
                  <a:lnTo>
                    <a:pt x="1132" y="14"/>
                  </a:lnTo>
                  <a:lnTo>
                    <a:pt x="1200" y="6"/>
                  </a:lnTo>
                  <a:lnTo>
                    <a:pt x="1268" y="0"/>
                  </a:lnTo>
                  <a:lnTo>
                    <a:pt x="1336" y="0"/>
                  </a:lnTo>
                  <a:lnTo>
                    <a:pt x="1336" y="0"/>
                  </a:lnTo>
                  <a:lnTo>
                    <a:pt x="1404" y="0"/>
                  </a:lnTo>
                  <a:lnTo>
                    <a:pt x="1472" y="6"/>
                  </a:lnTo>
                  <a:lnTo>
                    <a:pt x="1540" y="14"/>
                  </a:lnTo>
                  <a:lnTo>
                    <a:pt x="1604" y="26"/>
                  </a:lnTo>
                  <a:lnTo>
                    <a:pt x="1670" y="42"/>
                  </a:lnTo>
                  <a:lnTo>
                    <a:pt x="1732" y="60"/>
                  </a:lnTo>
                  <a:lnTo>
                    <a:pt x="1794" y="80"/>
                  </a:lnTo>
                  <a:lnTo>
                    <a:pt x="1856" y="104"/>
                  </a:lnTo>
                  <a:lnTo>
                    <a:pt x="1914" y="130"/>
                  </a:lnTo>
                  <a:lnTo>
                    <a:pt x="1972" y="160"/>
                  </a:lnTo>
                  <a:lnTo>
                    <a:pt x="2028" y="192"/>
                  </a:lnTo>
                  <a:lnTo>
                    <a:pt x="2082" y="228"/>
                  </a:lnTo>
                  <a:lnTo>
                    <a:pt x="2134" y="264"/>
                  </a:lnTo>
                  <a:lnTo>
                    <a:pt x="2186" y="304"/>
                  </a:lnTo>
                  <a:lnTo>
                    <a:pt x="2234" y="346"/>
                  </a:lnTo>
                  <a:lnTo>
                    <a:pt x="2280" y="390"/>
                  </a:lnTo>
                  <a:lnTo>
                    <a:pt x="2324" y="436"/>
                  </a:lnTo>
                  <a:lnTo>
                    <a:pt x="2366" y="486"/>
                  </a:lnTo>
                  <a:lnTo>
                    <a:pt x="2406" y="536"/>
                  </a:lnTo>
                  <a:lnTo>
                    <a:pt x="2444" y="588"/>
                  </a:lnTo>
                  <a:lnTo>
                    <a:pt x="2478" y="642"/>
                  </a:lnTo>
                  <a:lnTo>
                    <a:pt x="2510" y="698"/>
                  </a:lnTo>
                  <a:lnTo>
                    <a:pt x="2540" y="756"/>
                  </a:lnTo>
                  <a:lnTo>
                    <a:pt x="2566" y="814"/>
                  </a:lnTo>
                  <a:lnTo>
                    <a:pt x="2590" y="876"/>
                  </a:lnTo>
                  <a:lnTo>
                    <a:pt x="2612" y="938"/>
                  </a:lnTo>
                  <a:lnTo>
                    <a:pt x="2630" y="1000"/>
                  </a:lnTo>
                  <a:lnTo>
                    <a:pt x="2644" y="1066"/>
                  </a:lnTo>
                  <a:lnTo>
                    <a:pt x="2656" y="1132"/>
                  </a:lnTo>
                  <a:lnTo>
                    <a:pt x="2664" y="1198"/>
                  </a:lnTo>
                  <a:lnTo>
                    <a:pt x="2670" y="1266"/>
                  </a:lnTo>
                  <a:lnTo>
                    <a:pt x="2672" y="1334"/>
                  </a:lnTo>
                  <a:lnTo>
                    <a:pt x="2672" y="1334"/>
                  </a:lnTo>
                  <a:close/>
                </a:path>
              </a:pathLst>
            </a:custGeom>
            <a:solidFill>
              <a:srgbClr val="0053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29685" name="그룹 29684">
            <a:extLst>
              <a:ext uri="{FF2B5EF4-FFF2-40B4-BE49-F238E27FC236}">
                <a16:creationId xmlns:a16="http://schemas.microsoft.com/office/drawing/2014/main" id="{F080DC78-9A89-4D72-8C08-A04B1A992E6B}"/>
              </a:ext>
            </a:extLst>
          </p:cNvPr>
          <p:cNvGrpSpPr/>
          <p:nvPr/>
        </p:nvGrpSpPr>
        <p:grpSpPr>
          <a:xfrm>
            <a:off x="18951576" y="4197350"/>
            <a:ext cx="4237038" cy="4894263"/>
            <a:chOff x="18951576" y="4197350"/>
            <a:chExt cx="4237038" cy="4894263"/>
          </a:xfrm>
        </p:grpSpPr>
        <p:grpSp>
          <p:nvGrpSpPr>
            <p:cNvPr id="29684" name="그룹 29683">
              <a:extLst>
                <a:ext uri="{FF2B5EF4-FFF2-40B4-BE49-F238E27FC236}">
                  <a16:creationId xmlns:a16="http://schemas.microsoft.com/office/drawing/2014/main" id="{504011CC-AB25-4926-AC98-C37FF7D35FCD}"/>
                </a:ext>
              </a:extLst>
            </p:cNvPr>
            <p:cNvGrpSpPr/>
            <p:nvPr/>
          </p:nvGrpSpPr>
          <p:grpSpPr>
            <a:xfrm>
              <a:off x="19858038" y="6213475"/>
              <a:ext cx="2422525" cy="2878138"/>
              <a:chOff x="19858038" y="6213475"/>
              <a:chExt cx="2422525" cy="2878138"/>
            </a:xfrm>
          </p:grpSpPr>
          <p:sp>
            <p:nvSpPr>
              <p:cNvPr id="62" name="Freeform 61">
                <a:extLst>
                  <a:ext uri="{FF2B5EF4-FFF2-40B4-BE49-F238E27FC236}">
                    <a16:creationId xmlns:a16="http://schemas.microsoft.com/office/drawing/2014/main" id="{ED92136B-B7F7-4968-88D3-74B8188118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858038" y="6213475"/>
                <a:ext cx="2422525" cy="2363788"/>
              </a:xfrm>
              <a:custGeom>
                <a:avLst/>
                <a:gdLst>
                  <a:gd name="T0" fmla="*/ 1486 w 1526"/>
                  <a:gd name="T1" fmla="*/ 1489 h 1489"/>
                  <a:gd name="T2" fmla="*/ 40 w 1526"/>
                  <a:gd name="T3" fmla="*/ 1489 h 1489"/>
                  <a:gd name="T4" fmla="*/ 0 w 1526"/>
                  <a:gd name="T5" fmla="*/ 1395 h 1489"/>
                  <a:gd name="T6" fmla="*/ 0 w 1526"/>
                  <a:gd name="T7" fmla="*/ 0 h 1489"/>
                  <a:gd name="T8" fmla="*/ 1526 w 1526"/>
                  <a:gd name="T9" fmla="*/ 0 h 1489"/>
                  <a:gd name="T10" fmla="*/ 1526 w 1526"/>
                  <a:gd name="T11" fmla="*/ 1395 h 1489"/>
                  <a:gd name="T12" fmla="*/ 1486 w 1526"/>
                  <a:gd name="T13" fmla="*/ 1489 h 14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26" h="1489">
                    <a:moveTo>
                      <a:pt x="1486" y="1489"/>
                    </a:moveTo>
                    <a:lnTo>
                      <a:pt x="40" y="1489"/>
                    </a:lnTo>
                    <a:lnTo>
                      <a:pt x="0" y="1395"/>
                    </a:lnTo>
                    <a:lnTo>
                      <a:pt x="0" y="0"/>
                    </a:lnTo>
                    <a:lnTo>
                      <a:pt x="1526" y="0"/>
                    </a:lnTo>
                    <a:lnTo>
                      <a:pt x="1526" y="1395"/>
                    </a:lnTo>
                    <a:lnTo>
                      <a:pt x="1486" y="1489"/>
                    </a:lnTo>
                    <a:close/>
                  </a:path>
                </a:pathLst>
              </a:custGeom>
              <a:solidFill>
                <a:srgbClr val="0688E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3" name="Freeform 62">
                <a:extLst>
                  <a:ext uri="{FF2B5EF4-FFF2-40B4-BE49-F238E27FC236}">
                    <a16:creationId xmlns:a16="http://schemas.microsoft.com/office/drawing/2014/main" id="{D7E0E958-0A5F-4E00-B102-EE9874FEE3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99363" y="9031288"/>
                <a:ext cx="1539875" cy="60325"/>
              </a:xfrm>
              <a:custGeom>
                <a:avLst/>
                <a:gdLst>
                  <a:gd name="T0" fmla="*/ 40 w 970"/>
                  <a:gd name="T1" fmla="*/ 38 h 38"/>
                  <a:gd name="T2" fmla="*/ 930 w 970"/>
                  <a:gd name="T3" fmla="*/ 38 h 38"/>
                  <a:gd name="T4" fmla="*/ 970 w 970"/>
                  <a:gd name="T5" fmla="*/ 0 h 38"/>
                  <a:gd name="T6" fmla="*/ 0 w 970"/>
                  <a:gd name="T7" fmla="*/ 0 h 38"/>
                  <a:gd name="T8" fmla="*/ 40 w 970"/>
                  <a:gd name="T9" fmla="*/ 3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70" h="38">
                    <a:moveTo>
                      <a:pt x="40" y="38"/>
                    </a:moveTo>
                    <a:lnTo>
                      <a:pt x="930" y="38"/>
                    </a:lnTo>
                    <a:lnTo>
                      <a:pt x="970" y="0"/>
                    </a:lnTo>
                    <a:lnTo>
                      <a:pt x="0" y="0"/>
                    </a:lnTo>
                    <a:lnTo>
                      <a:pt x="40" y="38"/>
                    </a:lnTo>
                    <a:close/>
                  </a:path>
                </a:pathLst>
              </a:custGeom>
              <a:solidFill>
                <a:srgbClr val="0688E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9568" name="Freeform 63">
                <a:extLst>
                  <a:ext uri="{FF2B5EF4-FFF2-40B4-BE49-F238E27FC236}">
                    <a16:creationId xmlns:a16="http://schemas.microsoft.com/office/drawing/2014/main" id="{D21F3AD6-A87C-4A73-B411-984E65AD0D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72363" y="8907463"/>
                <a:ext cx="1793875" cy="60325"/>
              </a:xfrm>
              <a:custGeom>
                <a:avLst/>
                <a:gdLst>
                  <a:gd name="T0" fmla="*/ 40 w 1130"/>
                  <a:gd name="T1" fmla="*/ 38 h 38"/>
                  <a:gd name="T2" fmla="*/ 1090 w 1130"/>
                  <a:gd name="T3" fmla="*/ 38 h 38"/>
                  <a:gd name="T4" fmla="*/ 1130 w 1130"/>
                  <a:gd name="T5" fmla="*/ 0 h 38"/>
                  <a:gd name="T6" fmla="*/ 0 w 1130"/>
                  <a:gd name="T7" fmla="*/ 0 h 38"/>
                  <a:gd name="T8" fmla="*/ 40 w 1130"/>
                  <a:gd name="T9" fmla="*/ 3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30" h="38">
                    <a:moveTo>
                      <a:pt x="40" y="38"/>
                    </a:moveTo>
                    <a:lnTo>
                      <a:pt x="1090" y="38"/>
                    </a:lnTo>
                    <a:lnTo>
                      <a:pt x="1130" y="0"/>
                    </a:lnTo>
                    <a:lnTo>
                      <a:pt x="0" y="0"/>
                    </a:lnTo>
                    <a:lnTo>
                      <a:pt x="40" y="38"/>
                    </a:lnTo>
                    <a:close/>
                  </a:path>
                </a:pathLst>
              </a:custGeom>
              <a:solidFill>
                <a:srgbClr val="0688E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9569" name="Freeform 64">
                <a:extLst>
                  <a:ext uri="{FF2B5EF4-FFF2-40B4-BE49-F238E27FC236}">
                    <a16:creationId xmlns:a16="http://schemas.microsoft.com/office/drawing/2014/main" id="{211420E3-C2DE-41C0-8280-86E705CF03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048538" y="8783638"/>
                <a:ext cx="2041525" cy="63500"/>
              </a:xfrm>
              <a:custGeom>
                <a:avLst/>
                <a:gdLst>
                  <a:gd name="T0" fmla="*/ 40 w 1286"/>
                  <a:gd name="T1" fmla="*/ 40 h 40"/>
                  <a:gd name="T2" fmla="*/ 1246 w 1286"/>
                  <a:gd name="T3" fmla="*/ 40 h 40"/>
                  <a:gd name="T4" fmla="*/ 1286 w 1286"/>
                  <a:gd name="T5" fmla="*/ 0 h 40"/>
                  <a:gd name="T6" fmla="*/ 0 w 1286"/>
                  <a:gd name="T7" fmla="*/ 0 h 40"/>
                  <a:gd name="T8" fmla="*/ 40 w 1286"/>
                  <a:gd name="T9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86" h="40">
                    <a:moveTo>
                      <a:pt x="40" y="40"/>
                    </a:moveTo>
                    <a:lnTo>
                      <a:pt x="1246" y="40"/>
                    </a:lnTo>
                    <a:lnTo>
                      <a:pt x="1286" y="0"/>
                    </a:lnTo>
                    <a:lnTo>
                      <a:pt x="0" y="0"/>
                    </a:lnTo>
                    <a:lnTo>
                      <a:pt x="40" y="40"/>
                    </a:lnTo>
                    <a:close/>
                  </a:path>
                </a:pathLst>
              </a:custGeom>
              <a:solidFill>
                <a:srgbClr val="0688E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9570" name="Freeform 65">
                <a:extLst>
                  <a:ext uri="{FF2B5EF4-FFF2-40B4-BE49-F238E27FC236}">
                    <a16:creationId xmlns:a16="http://schemas.microsoft.com/office/drawing/2014/main" id="{A7508521-EB4F-4621-A69B-F9D638F5ED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921538" y="8662988"/>
                <a:ext cx="2295525" cy="60325"/>
              </a:xfrm>
              <a:custGeom>
                <a:avLst/>
                <a:gdLst>
                  <a:gd name="T0" fmla="*/ 0 w 1446"/>
                  <a:gd name="T1" fmla="*/ 0 h 38"/>
                  <a:gd name="T2" fmla="*/ 40 w 1446"/>
                  <a:gd name="T3" fmla="*/ 38 h 38"/>
                  <a:gd name="T4" fmla="*/ 1406 w 1446"/>
                  <a:gd name="T5" fmla="*/ 38 h 38"/>
                  <a:gd name="T6" fmla="*/ 1446 w 1446"/>
                  <a:gd name="T7" fmla="*/ 0 h 38"/>
                  <a:gd name="T8" fmla="*/ 0 w 1446"/>
                  <a:gd name="T9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46" h="38">
                    <a:moveTo>
                      <a:pt x="0" y="0"/>
                    </a:moveTo>
                    <a:lnTo>
                      <a:pt x="40" y="38"/>
                    </a:lnTo>
                    <a:lnTo>
                      <a:pt x="1406" y="38"/>
                    </a:lnTo>
                    <a:lnTo>
                      <a:pt x="1446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688E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sp>
          <p:nvSpPr>
            <p:cNvPr id="29571" name="Freeform 66">
              <a:extLst>
                <a:ext uri="{FF2B5EF4-FFF2-40B4-BE49-F238E27FC236}">
                  <a16:creationId xmlns:a16="http://schemas.microsoft.com/office/drawing/2014/main" id="{3C52DBF5-686A-4997-A376-F28F7D2A1CA2}"/>
                </a:ext>
              </a:extLst>
            </p:cNvPr>
            <p:cNvSpPr>
              <a:spLocks/>
            </p:cNvSpPr>
            <p:nvPr/>
          </p:nvSpPr>
          <p:spPr bwMode="auto">
            <a:xfrm>
              <a:off x="18951576" y="4197350"/>
              <a:ext cx="4237038" cy="4237038"/>
            </a:xfrm>
            <a:custGeom>
              <a:avLst/>
              <a:gdLst>
                <a:gd name="T0" fmla="*/ 2667 w 2669"/>
                <a:gd name="T1" fmla="*/ 1404 h 2669"/>
                <a:gd name="T2" fmla="*/ 2643 w 2669"/>
                <a:gd name="T3" fmla="*/ 1604 h 2669"/>
                <a:gd name="T4" fmla="*/ 2589 w 2669"/>
                <a:gd name="T5" fmla="*/ 1794 h 2669"/>
                <a:gd name="T6" fmla="*/ 2509 w 2669"/>
                <a:gd name="T7" fmla="*/ 1972 h 2669"/>
                <a:gd name="T8" fmla="*/ 2405 w 2669"/>
                <a:gd name="T9" fmla="*/ 2133 h 2669"/>
                <a:gd name="T10" fmla="*/ 2279 w 2669"/>
                <a:gd name="T11" fmla="*/ 2279 h 2669"/>
                <a:gd name="T12" fmla="*/ 2133 w 2669"/>
                <a:gd name="T13" fmla="*/ 2403 h 2669"/>
                <a:gd name="T14" fmla="*/ 1971 w 2669"/>
                <a:gd name="T15" fmla="*/ 2509 h 2669"/>
                <a:gd name="T16" fmla="*/ 1793 w 2669"/>
                <a:gd name="T17" fmla="*/ 2589 h 2669"/>
                <a:gd name="T18" fmla="*/ 1603 w 2669"/>
                <a:gd name="T19" fmla="*/ 2643 h 2669"/>
                <a:gd name="T20" fmla="*/ 1403 w 2669"/>
                <a:gd name="T21" fmla="*/ 2667 h 2669"/>
                <a:gd name="T22" fmla="*/ 1265 w 2669"/>
                <a:gd name="T23" fmla="*/ 2667 h 2669"/>
                <a:gd name="T24" fmla="*/ 1065 w 2669"/>
                <a:gd name="T25" fmla="*/ 2643 h 2669"/>
                <a:gd name="T26" fmla="*/ 875 w 2669"/>
                <a:gd name="T27" fmla="*/ 2589 h 2669"/>
                <a:gd name="T28" fmla="*/ 697 w 2669"/>
                <a:gd name="T29" fmla="*/ 2509 h 2669"/>
                <a:gd name="T30" fmla="*/ 535 w 2669"/>
                <a:gd name="T31" fmla="*/ 2403 h 2669"/>
                <a:gd name="T32" fmla="*/ 390 w 2669"/>
                <a:gd name="T33" fmla="*/ 2279 h 2669"/>
                <a:gd name="T34" fmla="*/ 264 w 2669"/>
                <a:gd name="T35" fmla="*/ 2133 h 2669"/>
                <a:gd name="T36" fmla="*/ 160 w 2669"/>
                <a:gd name="T37" fmla="*/ 1972 h 2669"/>
                <a:gd name="T38" fmla="*/ 80 w 2669"/>
                <a:gd name="T39" fmla="*/ 1794 h 2669"/>
                <a:gd name="T40" fmla="*/ 26 w 2669"/>
                <a:gd name="T41" fmla="*/ 1604 h 2669"/>
                <a:gd name="T42" fmla="*/ 2 w 2669"/>
                <a:gd name="T43" fmla="*/ 1404 h 2669"/>
                <a:gd name="T44" fmla="*/ 2 w 2669"/>
                <a:gd name="T45" fmla="*/ 1266 h 2669"/>
                <a:gd name="T46" fmla="*/ 26 w 2669"/>
                <a:gd name="T47" fmla="*/ 1066 h 2669"/>
                <a:gd name="T48" fmla="*/ 80 w 2669"/>
                <a:gd name="T49" fmla="*/ 876 h 2669"/>
                <a:gd name="T50" fmla="*/ 160 w 2669"/>
                <a:gd name="T51" fmla="*/ 698 h 2669"/>
                <a:gd name="T52" fmla="*/ 264 w 2669"/>
                <a:gd name="T53" fmla="*/ 536 h 2669"/>
                <a:gd name="T54" fmla="*/ 390 w 2669"/>
                <a:gd name="T55" fmla="*/ 390 h 2669"/>
                <a:gd name="T56" fmla="*/ 535 w 2669"/>
                <a:gd name="T57" fmla="*/ 264 h 2669"/>
                <a:gd name="T58" fmla="*/ 697 w 2669"/>
                <a:gd name="T59" fmla="*/ 160 h 2669"/>
                <a:gd name="T60" fmla="*/ 875 w 2669"/>
                <a:gd name="T61" fmla="*/ 80 h 2669"/>
                <a:gd name="T62" fmla="*/ 1065 w 2669"/>
                <a:gd name="T63" fmla="*/ 26 h 2669"/>
                <a:gd name="T64" fmla="*/ 1265 w 2669"/>
                <a:gd name="T65" fmla="*/ 0 h 2669"/>
                <a:gd name="T66" fmla="*/ 1403 w 2669"/>
                <a:gd name="T67" fmla="*/ 0 h 2669"/>
                <a:gd name="T68" fmla="*/ 1603 w 2669"/>
                <a:gd name="T69" fmla="*/ 26 h 2669"/>
                <a:gd name="T70" fmla="*/ 1793 w 2669"/>
                <a:gd name="T71" fmla="*/ 80 h 2669"/>
                <a:gd name="T72" fmla="*/ 1971 w 2669"/>
                <a:gd name="T73" fmla="*/ 160 h 2669"/>
                <a:gd name="T74" fmla="*/ 2133 w 2669"/>
                <a:gd name="T75" fmla="*/ 264 h 2669"/>
                <a:gd name="T76" fmla="*/ 2279 w 2669"/>
                <a:gd name="T77" fmla="*/ 390 h 2669"/>
                <a:gd name="T78" fmla="*/ 2405 w 2669"/>
                <a:gd name="T79" fmla="*/ 536 h 2669"/>
                <a:gd name="T80" fmla="*/ 2509 w 2669"/>
                <a:gd name="T81" fmla="*/ 698 h 2669"/>
                <a:gd name="T82" fmla="*/ 2589 w 2669"/>
                <a:gd name="T83" fmla="*/ 876 h 2669"/>
                <a:gd name="T84" fmla="*/ 2643 w 2669"/>
                <a:gd name="T85" fmla="*/ 1066 h 2669"/>
                <a:gd name="T86" fmla="*/ 2667 w 2669"/>
                <a:gd name="T87" fmla="*/ 1266 h 26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669" h="2669">
                  <a:moveTo>
                    <a:pt x="2669" y="1334"/>
                  </a:moveTo>
                  <a:lnTo>
                    <a:pt x="2669" y="1334"/>
                  </a:lnTo>
                  <a:lnTo>
                    <a:pt x="2667" y="1404"/>
                  </a:lnTo>
                  <a:lnTo>
                    <a:pt x="2663" y="1472"/>
                  </a:lnTo>
                  <a:lnTo>
                    <a:pt x="2655" y="1538"/>
                  </a:lnTo>
                  <a:lnTo>
                    <a:pt x="2643" y="1604"/>
                  </a:lnTo>
                  <a:lnTo>
                    <a:pt x="2627" y="1668"/>
                  </a:lnTo>
                  <a:lnTo>
                    <a:pt x="2609" y="1732"/>
                  </a:lnTo>
                  <a:lnTo>
                    <a:pt x="2589" y="1794"/>
                  </a:lnTo>
                  <a:lnTo>
                    <a:pt x="2565" y="1854"/>
                  </a:lnTo>
                  <a:lnTo>
                    <a:pt x="2537" y="1914"/>
                  </a:lnTo>
                  <a:lnTo>
                    <a:pt x="2509" y="1972"/>
                  </a:lnTo>
                  <a:lnTo>
                    <a:pt x="2477" y="2027"/>
                  </a:lnTo>
                  <a:lnTo>
                    <a:pt x="2441" y="2081"/>
                  </a:lnTo>
                  <a:lnTo>
                    <a:pt x="2405" y="2133"/>
                  </a:lnTo>
                  <a:lnTo>
                    <a:pt x="2365" y="2183"/>
                  </a:lnTo>
                  <a:lnTo>
                    <a:pt x="2323" y="2231"/>
                  </a:lnTo>
                  <a:lnTo>
                    <a:pt x="2279" y="2279"/>
                  </a:lnTo>
                  <a:lnTo>
                    <a:pt x="2233" y="2323"/>
                  </a:lnTo>
                  <a:lnTo>
                    <a:pt x="2183" y="2365"/>
                  </a:lnTo>
                  <a:lnTo>
                    <a:pt x="2133" y="2403"/>
                  </a:lnTo>
                  <a:lnTo>
                    <a:pt x="2081" y="2441"/>
                  </a:lnTo>
                  <a:lnTo>
                    <a:pt x="2027" y="2475"/>
                  </a:lnTo>
                  <a:lnTo>
                    <a:pt x="1971" y="2509"/>
                  </a:lnTo>
                  <a:lnTo>
                    <a:pt x="1913" y="2537"/>
                  </a:lnTo>
                  <a:lnTo>
                    <a:pt x="1853" y="2565"/>
                  </a:lnTo>
                  <a:lnTo>
                    <a:pt x="1793" y="2589"/>
                  </a:lnTo>
                  <a:lnTo>
                    <a:pt x="1731" y="2609"/>
                  </a:lnTo>
                  <a:lnTo>
                    <a:pt x="1667" y="2627"/>
                  </a:lnTo>
                  <a:lnTo>
                    <a:pt x="1603" y="2643"/>
                  </a:lnTo>
                  <a:lnTo>
                    <a:pt x="1537" y="2653"/>
                  </a:lnTo>
                  <a:lnTo>
                    <a:pt x="1471" y="2663"/>
                  </a:lnTo>
                  <a:lnTo>
                    <a:pt x="1403" y="2667"/>
                  </a:lnTo>
                  <a:lnTo>
                    <a:pt x="1335" y="2669"/>
                  </a:lnTo>
                  <a:lnTo>
                    <a:pt x="1335" y="2669"/>
                  </a:lnTo>
                  <a:lnTo>
                    <a:pt x="1265" y="2667"/>
                  </a:lnTo>
                  <a:lnTo>
                    <a:pt x="1197" y="2663"/>
                  </a:lnTo>
                  <a:lnTo>
                    <a:pt x="1131" y="2653"/>
                  </a:lnTo>
                  <a:lnTo>
                    <a:pt x="1065" y="2643"/>
                  </a:lnTo>
                  <a:lnTo>
                    <a:pt x="1001" y="2627"/>
                  </a:lnTo>
                  <a:lnTo>
                    <a:pt x="937" y="2609"/>
                  </a:lnTo>
                  <a:lnTo>
                    <a:pt x="875" y="2589"/>
                  </a:lnTo>
                  <a:lnTo>
                    <a:pt x="815" y="2565"/>
                  </a:lnTo>
                  <a:lnTo>
                    <a:pt x="755" y="2537"/>
                  </a:lnTo>
                  <a:lnTo>
                    <a:pt x="697" y="2509"/>
                  </a:lnTo>
                  <a:lnTo>
                    <a:pt x="641" y="2475"/>
                  </a:lnTo>
                  <a:lnTo>
                    <a:pt x="587" y="2441"/>
                  </a:lnTo>
                  <a:lnTo>
                    <a:pt x="535" y="2403"/>
                  </a:lnTo>
                  <a:lnTo>
                    <a:pt x="485" y="2365"/>
                  </a:lnTo>
                  <a:lnTo>
                    <a:pt x="438" y="2323"/>
                  </a:lnTo>
                  <a:lnTo>
                    <a:pt x="390" y="2279"/>
                  </a:lnTo>
                  <a:lnTo>
                    <a:pt x="346" y="2231"/>
                  </a:lnTo>
                  <a:lnTo>
                    <a:pt x="304" y="2183"/>
                  </a:lnTo>
                  <a:lnTo>
                    <a:pt x="264" y="2133"/>
                  </a:lnTo>
                  <a:lnTo>
                    <a:pt x="228" y="2081"/>
                  </a:lnTo>
                  <a:lnTo>
                    <a:pt x="192" y="2027"/>
                  </a:lnTo>
                  <a:lnTo>
                    <a:pt x="160" y="1972"/>
                  </a:lnTo>
                  <a:lnTo>
                    <a:pt x="132" y="1914"/>
                  </a:lnTo>
                  <a:lnTo>
                    <a:pt x="104" y="1854"/>
                  </a:lnTo>
                  <a:lnTo>
                    <a:pt x="80" y="1794"/>
                  </a:lnTo>
                  <a:lnTo>
                    <a:pt x="60" y="1732"/>
                  </a:lnTo>
                  <a:lnTo>
                    <a:pt x="42" y="1668"/>
                  </a:lnTo>
                  <a:lnTo>
                    <a:pt x="26" y="1604"/>
                  </a:lnTo>
                  <a:lnTo>
                    <a:pt x="14" y="1538"/>
                  </a:lnTo>
                  <a:lnTo>
                    <a:pt x="6" y="1472"/>
                  </a:lnTo>
                  <a:lnTo>
                    <a:pt x="2" y="1404"/>
                  </a:lnTo>
                  <a:lnTo>
                    <a:pt x="0" y="1334"/>
                  </a:lnTo>
                  <a:lnTo>
                    <a:pt x="0" y="1334"/>
                  </a:lnTo>
                  <a:lnTo>
                    <a:pt x="2" y="1266"/>
                  </a:lnTo>
                  <a:lnTo>
                    <a:pt x="6" y="1198"/>
                  </a:lnTo>
                  <a:lnTo>
                    <a:pt x="14" y="1132"/>
                  </a:lnTo>
                  <a:lnTo>
                    <a:pt x="26" y="1066"/>
                  </a:lnTo>
                  <a:lnTo>
                    <a:pt x="42" y="1000"/>
                  </a:lnTo>
                  <a:lnTo>
                    <a:pt x="60" y="938"/>
                  </a:lnTo>
                  <a:lnTo>
                    <a:pt x="80" y="876"/>
                  </a:lnTo>
                  <a:lnTo>
                    <a:pt x="104" y="814"/>
                  </a:lnTo>
                  <a:lnTo>
                    <a:pt x="132" y="756"/>
                  </a:lnTo>
                  <a:lnTo>
                    <a:pt x="160" y="698"/>
                  </a:lnTo>
                  <a:lnTo>
                    <a:pt x="192" y="642"/>
                  </a:lnTo>
                  <a:lnTo>
                    <a:pt x="228" y="588"/>
                  </a:lnTo>
                  <a:lnTo>
                    <a:pt x="264" y="536"/>
                  </a:lnTo>
                  <a:lnTo>
                    <a:pt x="304" y="486"/>
                  </a:lnTo>
                  <a:lnTo>
                    <a:pt x="346" y="436"/>
                  </a:lnTo>
                  <a:lnTo>
                    <a:pt x="390" y="390"/>
                  </a:lnTo>
                  <a:lnTo>
                    <a:pt x="438" y="346"/>
                  </a:lnTo>
                  <a:lnTo>
                    <a:pt x="485" y="304"/>
                  </a:lnTo>
                  <a:lnTo>
                    <a:pt x="535" y="264"/>
                  </a:lnTo>
                  <a:lnTo>
                    <a:pt x="587" y="228"/>
                  </a:lnTo>
                  <a:lnTo>
                    <a:pt x="641" y="192"/>
                  </a:lnTo>
                  <a:lnTo>
                    <a:pt x="697" y="160"/>
                  </a:lnTo>
                  <a:lnTo>
                    <a:pt x="755" y="130"/>
                  </a:lnTo>
                  <a:lnTo>
                    <a:pt x="815" y="104"/>
                  </a:lnTo>
                  <a:lnTo>
                    <a:pt x="875" y="80"/>
                  </a:lnTo>
                  <a:lnTo>
                    <a:pt x="937" y="60"/>
                  </a:lnTo>
                  <a:lnTo>
                    <a:pt x="1001" y="42"/>
                  </a:lnTo>
                  <a:lnTo>
                    <a:pt x="1065" y="26"/>
                  </a:lnTo>
                  <a:lnTo>
                    <a:pt x="1131" y="14"/>
                  </a:lnTo>
                  <a:lnTo>
                    <a:pt x="1197" y="6"/>
                  </a:lnTo>
                  <a:lnTo>
                    <a:pt x="1265" y="0"/>
                  </a:lnTo>
                  <a:lnTo>
                    <a:pt x="1335" y="0"/>
                  </a:lnTo>
                  <a:lnTo>
                    <a:pt x="1335" y="0"/>
                  </a:lnTo>
                  <a:lnTo>
                    <a:pt x="1403" y="0"/>
                  </a:lnTo>
                  <a:lnTo>
                    <a:pt x="1471" y="6"/>
                  </a:lnTo>
                  <a:lnTo>
                    <a:pt x="1537" y="14"/>
                  </a:lnTo>
                  <a:lnTo>
                    <a:pt x="1603" y="26"/>
                  </a:lnTo>
                  <a:lnTo>
                    <a:pt x="1667" y="42"/>
                  </a:lnTo>
                  <a:lnTo>
                    <a:pt x="1731" y="60"/>
                  </a:lnTo>
                  <a:lnTo>
                    <a:pt x="1793" y="80"/>
                  </a:lnTo>
                  <a:lnTo>
                    <a:pt x="1853" y="104"/>
                  </a:lnTo>
                  <a:lnTo>
                    <a:pt x="1913" y="130"/>
                  </a:lnTo>
                  <a:lnTo>
                    <a:pt x="1971" y="160"/>
                  </a:lnTo>
                  <a:lnTo>
                    <a:pt x="2027" y="192"/>
                  </a:lnTo>
                  <a:lnTo>
                    <a:pt x="2081" y="228"/>
                  </a:lnTo>
                  <a:lnTo>
                    <a:pt x="2133" y="264"/>
                  </a:lnTo>
                  <a:lnTo>
                    <a:pt x="2183" y="304"/>
                  </a:lnTo>
                  <a:lnTo>
                    <a:pt x="2233" y="346"/>
                  </a:lnTo>
                  <a:lnTo>
                    <a:pt x="2279" y="390"/>
                  </a:lnTo>
                  <a:lnTo>
                    <a:pt x="2323" y="436"/>
                  </a:lnTo>
                  <a:lnTo>
                    <a:pt x="2365" y="486"/>
                  </a:lnTo>
                  <a:lnTo>
                    <a:pt x="2405" y="536"/>
                  </a:lnTo>
                  <a:lnTo>
                    <a:pt x="2441" y="588"/>
                  </a:lnTo>
                  <a:lnTo>
                    <a:pt x="2477" y="642"/>
                  </a:lnTo>
                  <a:lnTo>
                    <a:pt x="2509" y="698"/>
                  </a:lnTo>
                  <a:lnTo>
                    <a:pt x="2537" y="756"/>
                  </a:lnTo>
                  <a:lnTo>
                    <a:pt x="2565" y="814"/>
                  </a:lnTo>
                  <a:lnTo>
                    <a:pt x="2589" y="876"/>
                  </a:lnTo>
                  <a:lnTo>
                    <a:pt x="2609" y="938"/>
                  </a:lnTo>
                  <a:lnTo>
                    <a:pt x="2627" y="1000"/>
                  </a:lnTo>
                  <a:lnTo>
                    <a:pt x="2643" y="1066"/>
                  </a:lnTo>
                  <a:lnTo>
                    <a:pt x="2655" y="1132"/>
                  </a:lnTo>
                  <a:lnTo>
                    <a:pt x="2663" y="1198"/>
                  </a:lnTo>
                  <a:lnTo>
                    <a:pt x="2667" y="1266"/>
                  </a:lnTo>
                  <a:lnTo>
                    <a:pt x="2669" y="1334"/>
                  </a:lnTo>
                  <a:lnTo>
                    <a:pt x="2669" y="1334"/>
                  </a:lnTo>
                  <a:close/>
                </a:path>
              </a:pathLst>
            </a:custGeom>
            <a:solidFill>
              <a:srgbClr val="0688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29574" name="Rectangle 69">
            <a:extLst>
              <a:ext uri="{FF2B5EF4-FFF2-40B4-BE49-F238E27FC236}">
                <a16:creationId xmlns:a16="http://schemas.microsoft.com/office/drawing/2014/main" id="{2B989A1F-0462-4346-82D5-82082359AB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98738" y="10923588"/>
            <a:ext cx="398506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200" b="0" i="0" u="none" strike="noStrike" cap="none" normalizeH="0" baseline="0" dirty="0" err="1" smtClean="0">
                <a:ln>
                  <a:noFill/>
                </a:ln>
                <a:solidFill>
                  <a:srgbClr val="231F20"/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ㆍ</a:t>
            </a:r>
            <a:r>
              <a:rPr kumimoji="0" lang="ko-KR" altLang="en-US" sz="2200" b="0" i="0" u="none" strike="noStrike" cap="none" normalizeH="0" baseline="0" dirty="0" err="1" smtClean="0">
                <a:ln>
                  <a:noFill/>
                </a:ln>
                <a:solidFill>
                  <a:srgbClr val="231F20"/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음성</a:t>
            </a:r>
            <a:r>
              <a:rPr kumimoji="0" lang="ko-KR" altLang="en-US" sz="2200" b="0" i="0" u="none" strike="noStrike" cap="none" normalizeH="0" baseline="0" dirty="0" smtClean="0">
                <a:ln>
                  <a:noFill/>
                </a:ln>
                <a:solidFill>
                  <a:srgbClr val="231F20"/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인식을 하는 </a:t>
            </a:r>
            <a:r>
              <a:rPr kumimoji="0" lang="ko-KR" altLang="en-US" sz="2200" b="0" i="0" u="none" strike="noStrike" cap="none" normalizeH="0" baseline="0" dirty="0" err="1" smtClean="0">
                <a:ln>
                  <a:noFill/>
                </a:ln>
                <a:solidFill>
                  <a:srgbClr val="231F20"/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챗봇을</a:t>
            </a:r>
            <a:r>
              <a:rPr kumimoji="0" lang="ko-KR" altLang="en-US" sz="2200" b="0" i="0" u="none" strike="noStrike" cap="none" normalizeH="0" baseline="0" dirty="0" smtClean="0">
                <a:ln>
                  <a:noFill/>
                </a:ln>
                <a:solidFill>
                  <a:srgbClr val="231F20"/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제작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9596" name="Rectangle 90">
            <a:extLst>
              <a:ext uri="{FF2B5EF4-FFF2-40B4-BE49-F238E27FC236}">
                <a16:creationId xmlns:a16="http://schemas.microsoft.com/office/drawing/2014/main" id="{6C21CCE4-AEED-496F-8C8A-63E37A66CF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54759" y="9777413"/>
            <a:ext cx="3847207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5000" b="1" i="0" u="none" strike="noStrike" cap="none" normalizeH="0" baseline="0" dirty="0" smtClean="0">
                <a:ln>
                  <a:noFill/>
                </a:ln>
                <a:solidFill>
                  <a:srgbClr val="00545E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주제선정배경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9597" name="Rectangle 91">
            <a:extLst>
              <a:ext uri="{FF2B5EF4-FFF2-40B4-BE49-F238E27FC236}">
                <a16:creationId xmlns:a16="http://schemas.microsoft.com/office/drawing/2014/main" id="{E24F1734-9FDA-4B7D-9C0D-77A2245BD8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10138" y="1218406"/>
            <a:ext cx="1232710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2600" b="1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1.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9598" name="Rectangle 92">
            <a:extLst>
              <a:ext uri="{FF2B5EF4-FFF2-40B4-BE49-F238E27FC236}">
                <a16:creationId xmlns:a16="http://schemas.microsoft.com/office/drawing/2014/main" id="{74B9DE50-72E4-46BA-AAC0-67A19886CA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78633" y="1666617"/>
            <a:ext cx="6888104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8600" b="1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프로젝트 개요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9605" name="Line 99">
            <a:extLst>
              <a:ext uri="{FF2B5EF4-FFF2-40B4-BE49-F238E27FC236}">
                <a16:creationId xmlns:a16="http://schemas.microsoft.com/office/drawing/2014/main" id="{D6586997-2DCF-44A9-B7C5-14B2C5D9FDEA}"/>
              </a:ext>
            </a:extLst>
          </p:cNvPr>
          <p:cNvSpPr>
            <a:spLocks noChangeShapeType="1"/>
          </p:cNvSpPr>
          <p:nvPr/>
        </p:nvSpPr>
        <p:spPr bwMode="auto">
          <a:xfrm>
            <a:off x="3633788" y="10787063"/>
            <a:ext cx="2089150" cy="0"/>
          </a:xfrm>
          <a:prstGeom prst="line">
            <a:avLst/>
          </a:prstGeom>
          <a:noFill/>
          <a:ln w="38100">
            <a:solidFill>
              <a:srgbClr val="4D4D4D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9627" name="Rectangle 121">
            <a:extLst>
              <a:ext uri="{FF2B5EF4-FFF2-40B4-BE49-F238E27FC236}">
                <a16:creationId xmlns:a16="http://schemas.microsoft.com/office/drawing/2014/main" id="{60EB86E5-3FA1-41D0-86EE-CA2DD9331B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37537" y="9777413"/>
            <a:ext cx="3847207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5000" b="1" i="0" u="none" strike="noStrike" cap="none" normalizeH="0" baseline="0" dirty="0" smtClean="0">
                <a:ln>
                  <a:noFill/>
                </a:ln>
                <a:solidFill>
                  <a:srgbClr val="00545E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프로젝트개요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9628" name="Line 122">
            <a:extLst>
              <a:ext uri="{FF2B5EF4-FFF2-40B4-BE49-F238E27FC236}">
                <a16:creationId xmlns:a16="http://schemas.microsoft.com/office/drawing/2014/main" id="{C89F5551-AD36-4C5B-8108-06FE92FD09A5}"/>
              </a:ext>
            </a:extLst>
          </p:cNvPr>
          <p:cNvSpPr>
            <a:spLocks noChangeShapeType="1"/>
          </p:cNvSpPr>
          <p:nvPr/>
        </p:nvSpPr>
        <p:spPr bwMode="auto">
          <a:xfrm>
            <a:off x="9080501" y="10787063"/>
            <a:ext cx="2089150" cy="0"/>
          </a:xfrm>
          <a:prstGeom prst="line">
            <a:avLst/>
          </a:prstGeom>
          <a:noFill/>
          <a:ln w="38100">
            <a:solidFill>
              <a:srgbClr val="4D4D4D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9650" name="Rectangle 144">
            <a:extLst>
              <a:ext uri="{FF2B5EF4-FFF2-40B4-BE49-F238E27FC236}">
                <a16:creationId xmlns:a16="http://schemas.microsoft.com/office/drawing/2014/main" id="{EE75648D-364E-4CFB-B88B-02FEDCF287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458130" y="9777413"/>
            <a:ext cx="3847207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5000" b="1" i="0" u="none" strike="noStrike" cap="none" normalizeH="0" baseline="0" dirty="0" smtClean="0">
                <a:ln>
                  <a:noFill/>
                </a:ln>
                <a:solidFill>
                  <a:srgbClr val="00545E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활용장비재료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9651" name="Line 145">
            <a:extLst>
              <a:ext uri="{FF2B5EF4-FFF2-40B4-BE49-F238E27FC236}">
                <a16:creationId xmlns:a16="http://schemas.microsoft.com/office/drawing/2014/main" id="{C2B6A6AF-CB9D-4D34-B59F-14046A4BD726}"/>
              </a:ext>
            </a:extLst>
          </p:cNvPr>
          <p:cNvSpPr>
            <a:spLocks noChangeShapeType="1"/>
          </p:cNvSpPr>
          <p:nvPr/>
        </p:nvSpPr>
        <p:spPr bwMode="auto">
          <a:xfrm>
            <a:off x="14468476" y="10787063"/>
            <a:ext cx="2089150" cy="0"/>
          </a:xfrm>
          <a:prstGeom prst="line">
            <a:avLst/>
          </a:prstGeom>
          <a:noFill/>
          <a:ln w="38100">
            <a:solidFill>
              <a:srgbClr val="4D4D4D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9673" name="Rectangle 167">
            <a:extLst>
              <a:ext uri="{FF2B5EF4-FFF2-40B4-BE49-F238E27FC236}">
                <a16:creationId xmlns:a16="http://schemas.microsoft.com/office/drawing/2014/main" id="{A3DA6A8D-815D-4088-8718-ED0891DE1D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249330" y="9777413"/>
            <a:ext cx="3847207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5000" b="1" i="0" u="none" strike="noStrike" cap="none" normalizeH="0" baseline="0" dirty="0" smtClean="0">
                <a:ln>
                  <a:noFill/>
                </a:ln>
                <a:solidFill>
                  <a:srgbClr val="00545E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프로젝트결과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9674" name="Line 168">
            <a:extLst>
              <a:ext uri="{FF2B5EF4-FFF2-40B4-BE49-F238E27FC236}">
                <a16:creationId xmlns:a16="http://schemas.microsoft.com/office/drawing/2014/main" id="{E2E00C42-D5AE-47FB-845B-DE7BBE1A1B51}"/>
              </a:ext>
            </a:extLst>
          </p:cNvPr>
          <p:cNvSpPr>
            <a:spLocks noChangeShapeType="1"/>
          </p:cNvSpPr>
          <p:nvPr/>
        </p:nvSpPr>
        <p:spPr bwMode="auto">
          <a:xfrm>
            <a:off x="20023138" y="10787063"/>
            <a:ext cx="2092325" cy="0"/>
          </a:xfrm>
          <a:prstGeom prst="line">
            <a:avLst/>
          </a:prstGeom>
          <a:noFill/>
          <a:ln w="38100">
            <a:solidFill>
              <a:srgbClr val="4D4D4D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9675" name="Rectangle 169">
            <a:extLst>
              <a:ext uri="{FF2B5EF4-FFF2-40B4-BE49-F238E27FC236}">
                <a16:creationId xmlns:a16="http://schemas.microsoft.com/office/drawing/2014/main" id="{B65E4D57-B7D4-4D77-85F3-25399F0FC7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88" y="14057313"/>
            <a:ext cx="26225500" cy="609600"/>
          </a:xfrm>
          <a:prstGeom prst="rect">
            <a:avLst/>
          </a:prstGeom>
          <a:solidFill>
            <a:srgbClr val="00538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3" name="Rectangle 69">
            <a:extLst>
              <a:ext uri="{FF2B5EF4-FFF2-40B4-BE49-F238E27FC236}">
                <a16:creationId xmlns:a16="http://schemas.microsoft.com/office/drawing/2014/main" id="{11404E45-D9C3-43DD-8D91-9F637F6658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98738" y="11456988"/>
            <a:ext cx="439062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200" b="0" i="0" u="none" strike="noStrike" cap="none" normalizeH="0" baseline="0" dirty="0" err="1" smtClean="0">
                <a:ln>
                  <a:noFill/>
                </a:ln>
                <a:solidFill>
                  <a:srgbClr val="231F20"/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ㆍ</a:t>
            </a:r>
            <a:r>
              <a:rPr lang="ko-KR" altLang="en-US" sz="2200" dirty="0" err="1" smtClean="0">
                <a:solidFill>
                  <a:srgbClr val="231F2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말의</a:t>
            </a:r>
            <a:r>
              <a:rPr lang="ko-KR" altLang="en-US" sz="2200" dirty="0" smtClean="0">
                <a:solidFill>
                  <a:srgbClr val="231F2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의도를 알아듣는 </a:t>
            </a:r>
            <a:r>
              <a:rPr lang="ko-KR" altLang="en-US" sz="2200" dirty="0" err="1" smtClean="0">
                <a:solidFill>
                  <a:srgbClr val="231F2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챗봇을</a:t>
            </a:r>
            <a:r>
              <a:rPr lang="ko-KR" altLang="en-US" sz="2200" dirty="0" smtClean="0">
                <a:solidFill>
                  <a:srgbClr val="231F2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제작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4" name="Rectangle 69">
            <a:extLst>
              <a:ext uri="{FF2B5EF4-FFF2-40B4-BE49-F238E27FC236}">
                <a16:creationId xmlns:a16="http://schemas.microsoft.com/office/drawing/2014/main" id="{89F4BDA6-F002-43ED-AB3D-3D030A1F6D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98738" y="11990388"/>
            <a:ext cx="411971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200" b="0" i="0" u="none" strike="noStrike" cap="none" normalizeH="0" baseline="0" dirty="0" err="1" smtClean="0">
                <a:ln>
                  <a:noFill/>
                </a:ln>
                <a:solidFill>
                  <a:srgbClr val="231F20"/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ㆍ</a:t>
            </a:r>
            <a:r>
              <a:rPr lang="ko-KR" altLang="en-US" sz="2200" dirty="0" err="1" smtClean="0">
                <a:solidFill>
                  <a:srgbClr val="231F2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요리</a:t>
            </a:r>
            <a:r>
              <a:rPr lang="ko-KR" altLang="en-US" sz="2200" dirty="0" smtClean="0">
                <a:solidFill>
                  <a:srgbClr val="231F2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레시피에 연관된 </a:t>
            </a:r>
            <a:r>
              <a:rPr lang="ko-KR" altLang="en-US" sz="2200" dirty="0" err="1" smtClean="0">
                <a:solidFill>
                  <a:srgbClr val="231F2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챗봇</a:t>
            </a:r>
            <a:r>
              <a:rPr lang="ko-KR" altLang="en-US" sz="2200" dirty="0" smtClean="0">
                <a:solidFill>
                  <a:srgbClr val="231F2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제작</a:t>
            </a:r>
            <a:endParaRPr kumimoji="0" lang="en-US" altLang="ko-KR" sz="2200" b="0" i="0" u="none" strike="noStrike" cap="none" normalizeH="0" baseline="0" dirty="0" smtClean="0">
              <a:ln>
                <a:noFill/>
              </a:ln>
              <a:solidFill>
                <a:srgbClr val="231F20"/>
              </a:solidFill>
              <a:effectLst/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85" name="Rectangle 69">
            <a:extLst>
              <a:ext uri="{FF2B5EF4-FFF2-40B4-BE49-F238E27FC236}">
                <a16:creationId xmlns:a16="http://schemas.microsoft.com/office/drawing/2014/main" id="{B0D2E6BC-195E-4B08-A1DA-8AEA910B5A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08938" y="10923588"/>
            <a:ext cx="464870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kumimoji="0" lang="ko-KR" altLang="ko-KR" sz="2200" b="0" i="0" u="none" strike="noStrike" cap="none" normalizeH="0" baseline="0" dirty="0" err="1" smtClean="0">
                <a:ln>
                  <a:noFill/>
                </a:ln>
                <a:solidFill>
                  <a:srgbClr val="231F20"/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ㆍ</a:t>
            </a:r>
            <a:r>
              <a:rPr lang="ko-KR" altLang="en-US" sz="2200" dirty="0" err="1" smtClean="0">
                <a:solidFill>
                  <a:srgbClr val="231F2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마이크</a:t>
            </a:r>
            <a:r>
              <a:rPr lang="ko-KR" altLang="en-US" sz="2200" dirty="0" smtClean="0">
                <a:solidFill>
                  <a:srgbClr val="231F2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음성 인식 라이브러리</a:t>
            </a:r>
            <a:r>
              <a:rPr kumimoji="0" lang="ko-KR" altLang="en-US" sz="2200" b="0" i="0" u="none" strike="noStrike" cap="none" normalizeH="0" baseline="0" dirty="0" smtClean="0">
                <a:ln>
                  <a:noFill/>
                </a:ln>
                <a:solidFill>
                  <a:srgbClr val="231F20"/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활용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6" name="Rectangle 69">
            <a:extLst>
              <a:ext uri="{FF2B5EF4-FFF2-40B4-BE49-F238E27FC236}">
                <a16:creationId xmlns:a16="http://schemas.microsoft.com/office/drawing/2014/main" id="{5B9537AB-84F3-45B9-B233-80DB1BAF49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08938" y="11456988"/>
            <a:ext cx="515365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200" b="0" i="0" u="none" strike="noStrike" cap="none" normalizeH="0" baseline="0" dirty="0" err="1" smtClean="0">
                <a:ln>
                  <a:noFill/>
                </a:ln>
                <a:solidFill>
                  <a:srgbClr val="231F20"/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ㆍ</a:t>
            </a:r>
            <a:r>
              <a:rPr lang="ko-KR" altLang="en-US" sz="2200" dirty="0" err="1" smtClean="0">
                <a:solidFill>
                  <a:srgbClr val="231F2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의도를</a:t>
            </a:r>
            <a:r>
              <a:rPr lang="ko-KR" altLang="en-US" sz="2200" dirty="0" smtClean="0">
                <a:solidFill>
                  <a:srgbClr val="231F2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분류한 말뭉치를 </a:t>
            </a:r>
            <a:r>
              <a:rPr lang="en-US" altLang="ko-KR" sz="2200" dirty="0" smtClean="0">
                <a:solidFill>
                  <a:srgbClr val="231F2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CNN</a:t>
            </a:r>
            <a:r>
              <a:rPr lang="ko-KR" altLang="en-US" sz="2200" dirty="0" smtClean="0">
                <a:solidFill>
                  <a:srgbClr val="231F2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으로 학습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7" name="Rectangle 69">
            <a:extLst>
              <a:ext uri="{FF2B5EF4-FFF2-40B4-BE49-F238E27FC236}">
                <a16:creationId xmlns:a16="http://schemas.microsoft.com/office/drawing/2014/main" id="{60B55EEC-F37D-4395-ACA7-9CB8960E92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08938" y="11990388"/>
            <a:ext cx="394954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ko-KR" altLang="en-US" sz="2200" dirty="0" err="1">
                <a:solidFill>
                  <a:srgbClr val="231F2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ㆍ</a:t>
            </a:r>
            <a:r>
              <a:rPr lang="ko-KR" altLang="en-US" sz="2200" dirty="0">
                <a:solidFill>
                  <a:srgbClr val="231F2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en-US" altLang="ko-KR" sz="2200" dirty="0" smtClean="0">
                <a:solidFill>
                  <a:srgbClr val="231F2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Bi-LSTM</a:t>
            </a:r>
            <a:r>
              <a:rPr lang="ko-KR" altLang="en-US" sz="2200" dirty="0" smtClean="0">
                <a:solidFill>
                  <a:srgbClr val="231F2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으로 </a:t>
            </a:r>
            <a:r>
              <a:rPr lang="ko-KR" altLang="en-US" sz="2200" dirty="0">
                <a:solidFill>
                  <a:srgbClr val="231F2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개체 인식 </a:t>
            </a:r>
            <a:r>
              <a:rPr lang="ko-KR" altLang="en-US" sz="2200" dirty="0" smtClean="0">
                <a:solidFill>
                  <a:srgbClr val="231F2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학습</a:t>
            </a:r>
            <a:endParaRPr lang="ko-KR" altLang="en-US" sz="2200" dirty="0">
              <a:solidFill>
                <a:srgbClr val="231F20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88" name="Rectangle 69">
            <a:extLst>
              <a:ext uri="{FF2B5EF4-FFF2-40B4-BE49-F238E27FC236}">
                <a16:creationId xmlns:a16="http://schemas.microsoft.com/office/drawing/2014/main" id="{7F84982E-1150-44D9-B805-2295418AE2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361988" y="10923588"/>
            <a:ext cx="156132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200" b="0" i="0" u="none" strike="noStrike" cap="none" normalizeH="0" baseline="0" dirty="0" err="1" smtClean="0">
                <a:ln>
                  <a:noFill/>
                </a:ln>
                <a:solidFill>
                  <a:srgbClr val="231F20"/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ㆍ</a:t>
            </a:r>
            <a:r>
              <a:rPr lang="en-US" altLang="ko-KR" sz="2200" dirty="0" err="1" smtClean="0">
                <a:solidFill>
                  <a:srgbClr val="231F2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PyCharm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9" name="Rectangle 69">
            <a:extLst>
              <a:ext uri="{FF2B5EF4-FFF2-40B4-BE49-F238E27FC236}">
                <a16:creationId xmlns:a16="http://schemas.microsoft.com/office/drawing/2014/main" id="{12B22BAC-09AD-4AC4-A0F7-38EEA38735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361988" y="11456988"/>
            <a:ext cx="3293659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kumimoji="0" lang="ko-KR" altLang="ko-KR" sz="2200" b="0" i="0" u="none" strike="noStrike" cap="none" normalizeH="0" baseline="0" dirty="0" err="1" smtClean="0">
                <a:ln>
                  <a:noFill/>
                </a:ln>
                <a:solidFill>
                  <a:srgbClr val="231F20"/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ㆍ</a:t>
            </a:r>
            <a:r>
              <a:rPr lang="en-US" altLang="ko-KR" sz="2200" dirty="0" err="1" smtClean="0">
                <a:solidFill>
                  <a:srgbClr val="231F2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speech_recognition</a:t>
            </a:r>
            <a:r>
              <a:rPr lang="en-US" altLang="ko-KR" sz="2200" dirty="0" smtClean="0">
                <a:solidFill>
                  <a:srgbClr val="231F2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 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0" name="Rectangle 69">
            <a:extLst>
              <a:ext uri="{FF2B5EF4-FFF2-40B4-BE49-F238E27FC236}">
                <a16:creationId xmlns:a16="http://schemas.microsoft.com/office/drawing/2014/main" id="{C7B34670-82A6-497A-A231-1E06A140F5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361988" y="11990388"/>
            <a:ext cx="395101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200" b="0" i="0" u="none" strike="noStrike" cap="none" normalizeH="0" baseline="0" dirty="0" err="1" smtClean="0">
                <a:ln>
                  <a:noFill/>
                </a:ln>
                <a:solidFill>
                  <a:srgbClr val="231F20"/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ㆍ</a:t>
            </a:r>
            <a:r>
              <a:rPr lang="en-US" altLang="ko-KR" sz="2200" dirty="0" err="1" smtClean="0">
                <a:solidFill>
                  <a:srgbClr val="231F2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tensorflow</a:t>
            </a:r>
            <a:r>
              <a:rPr lang="en-US" altLang="ko-KR" sz="2200" dirty="0" smtClean="0">
                <a:solidFill>
                  <a:srgbClr val="231F2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(</a:t>
            </a:r>
            <a:r>
              <a:rPr lang="en-US" altLang="ko-KR" sz="2200" dirty="0" err="1" smtClean="0">
                <a:solidFill>
                  <a:srgbClr val="231F2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keras</a:t>
            </a:r>
            <a:r>
              <a:rPr lang="en-US" altLang="ko-KR" sz="2200" dirty="0" smtClean="0">
                <a:solidFill>
                  <a:srgbClr val="231F2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), pandas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1" name="Rectangle 69">
            <a:extLst>
              <a:ext uri="{FF2B5EF4-FFF2-40B4-BE49-F238E27FC236}">
                <a16:creationId xmlns:a16="http://schemas.microsoft.com/office/drawing/2014/main" id="{A2DB5370-E0E4-406D-8996-0D3B9BC90A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115088" y="10923588"/>
            <a:ext cx="528510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ko-KR" altLang="en-US" sz="2200">
                <a:solidFill>
                  <a:srgbClr val="231F2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ㆍ사용자의 메시지를 의도별로 분류 후 응답</a:t>
            </a:r>
            <a:endParaRPr lang="ko-KR" altLang="en-US" sz="2200" dirty="0" err="1">
              <a:solidFill>
                <a:srgbClr val="231F20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92" name="Rectangle 69">
            <a:extLst>
              <a:ext uri="{FF2B5EF4-FFF2-40B4-BE49-F238E27FC236}">
                <a16:creationId xmlns:a16="http://schemas.microsoft.com/office/drawing/2014/main" id="{0DB7DA24-053C-4E6B-BAC2-8C099A64CB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115088" y="11456988"/>
            <a:ext cx="599042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200" b="0" i="0" u="none" strike="noStrike" cap="none" normalizeH="0" baseline="0" dirty="0" err="1" smtClean="0">
                <a:ln>
                  <a:noFill/>
                </a:ln>
                <a:solidFill>
                  <a:srgbClr val="231F20"/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ㆍ</a:t>
            </a:r>
            <a:r>
              <a:rPr lang="ko-KR" altLang="en-US" sz="2200" dirty="0" err="1" smtClean="0">
                <a:solidFill>
                  <a:srgbClr val="231F2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요리나</a:t>
            </a:r>
            <a:r>
              <a:rPr lang="ko-KR" altLang="en-US" sz="2200" dirty="0" smtClean="0">
                <a:solidFill>
                  <a:srgbClr val="231F2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음식 관련 의도일 경우 음식 개체를 찾음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3" name="Rectangle 69">
            <a:extLst>
              <a:ext uri="{FF2B5EF4-FFF2-40B4-BE49-F238E27FC236}">
                <a16:creationId xmlns:a16="http://schemas.microsoft.com/office/drawing/2014/main" id="{5DC171C7-0962-4A01-9B3B-35C7B0436C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115088" y="11990388"/>
            <a:ext cx="696665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200" b="0" i="0" u="none" strike="noStrike" cap="none" normalizeH="0" baseline="0" dirty="0" err="1" smtClean="0">
                <a:ln>
                  <a:noFill/>
                </a:ln>
                <a:solidFill>
                  <a:srgbClr val="231F20"/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ㆍ</a:t>
            </a:r>
            <a:r>
              <a:rPr lang="ko-KR" altLang="en-US" sz="2200" dirty="0" err="1" smtClean="0">
                <a:solidFill>
                  <a:srgbClr val="231F2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말</a:t>
            </a:r>
            <a:r>
              <a:rPr lang="ko-KR" altLang="en-US" sz="2200" dirty="0" smtClean="0">
                <a:solidFill>
                  <a:srgbClr val="231F2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속에 있는 음식 개체를 찾아 해당 레시피 정보를 제공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64E04102-460A-44F9-AF82-DDD5FC71DE68}"/>
              </a:ext>
            </a:extLst>
          </p:cNvPr>
          <p:cNvGrpSpPr/>
          <p:nvPr/>
        </p:nvGrpSpPr>
        <p:grpSpPr>
          <a:xfrm>
            <a:off x="3717749" y="5443137"/>
            <a:ext cx="1870193" cy="1656492"/>
            <a:chOff x="3751263" y="9215438"/>
            <a:chExt cx="2347913" cy="2079625"/>
          </a:xfrm>
        </p:grpSpPr>
        <p:sp>
          <p:nvSpPr>
            <p:cNvPr id="93" name="Freeform 316">
              <a:extLst>
                <a:ext uri="{FF2B5EF4-FFF2-40B4-BE49-F238E27FC236}">
                  <a16:creationId xmlns:a16="http://schemas.microsoft.com/office/drawing/2014/main" id="{0030285F-0D31-432C-97E9-26D8D786B3DF}"/>
                </a:ext>
              </a:extLst>
            </p:cNvPr>
            <p:cNvSpPr>
              <a:spLocks/>
            </p:cNvSpPr>
            <p:nvPr/>
          </p:nvSpPr>
          <p:spPr bwMode="auto">
            <a:xfrm>
              <a:off x="4519613" y="10475913"/>
              <a:ext cx="119063" cy="47625"/>
            </a:xfrm>
            <a:custGeom>
              <a:avLst/>
              <a:gdLst>
                <a:gd name="T0" fmla="*/ 75 w 75"/>
                <a:gd name="T1" fmla="*/ 14 h 30"/>
                <a:gd name="T2" fmla="*/ 75 w 75"/>
                <a:gd name="T3" fmla="*/ 14 h 30"/>
                <a:gd name="T4" fmla="*/ 75 w 75"/>
                <a:gd name="T5" fmla="*/ 18 h 30"/>
                <a:gd name="T6" fmla="*/ 71 w 75"/>
                <a:gd name="T7" fmla="*/ 20 h 30"/>
                <a:gd name="T8" fmla="*/ 63 w 75"/>
                <a:gd name="T9" fmla="*/ 24 h 30"/>
                <a:gd name="T10" fmla="*/ 53 w 75"/>
                <a:gd name="T11" fmla="*/ 28 h 30"/>
                <a:gd name="T12" fmla="*/ 37 w 75"/>
                <a:gd name="T13" fmla="*/ 30 h 30"/>
                <a:gd name="T14" fmla="*/ 37 w 75"/>
                <a:gd name="T15" fmla="*/ 30 h 30"/>
                <a:gd name="T16" fmla="*/ 24 w 75"/>
                <a:gd name="T17" fmla="*/ 28 h 30"/>
                <a:gd name="T18" fmla="*/ 12 w 75"/>
                <a:gd name="T19" fmla="*/ 24 h 30"/>
                <a:gd name="T20" fmla="*/ 4 w 75"/>
                <a:gd name="T21" fmla="*/ 20 h 30"/>
                <a:gd name="T22" fmla="*/ 2 w 75"/>
                <a:gd name="T23" fmla="*/ 18 h 30"/>
                <a:gd name="T24" fmla="*/ 0 w 75"/>
                <a:gd name="T25" fmla="*/ 14 h 30"/>
                <a:gd name="T26" fmla="*/ 0 w 75"/>
                <a:gd name="T27" fmla="*/ 14 h 30"/>
                <a:gd name="T28" fmla="*/ 2 w 75"/>
                <a:gd name="T29" fmla="*/ 12 h 30"/>
                <a:gd name="T30" fmla="*/ 4 w 75"/>
                <a:gd name="T31" fmla="*/ 8 h 30"/>
                <a:gd name="T32" fmla="*/ 12 w 75"/>
                <a:gd name="T33" fmla="*/ 4 h 30"/>
                <a:gd name="T34" fmla="*/ 24 w 75"/>
                <a:gd name="T35" fmla="*/ 0 h 30"/>
                <a:gd name="T36" fmla="*/ 37 w 75"/>
                <a:gd name="T37" fmla="*/ 0 h 30"/>
                <a:gd name="T38" fmla="*/ 37 w 75"/>
                <a:gd name="T39" fmla="*/ 0 h 30"/>
                <a:gd name="T40" fmla="*/ 53 w 75"/>
                <a:gd name="T41" fmla="*/ 0 h 30"/>
                <a:gd name="T42" fmla="*/ 63 w 75"/>
                <a:gd name="T43" fmla="*/ 4 h 30"/>
                <a:gd name="T44" fmla="*/ 71 w 75"/>
                <a:gd name="T45" fmla="*/ 8 h 30"/>
                <a:gd name="T46" fmla="*/ 75 w 75"/>
                <a:gd name="T47" fmla="*/ 12 h 30"/>
                <a:gd name="T48" fmla="*/ 75 w 75"/>
                <a:gd name="T49" fmla="*/ 14 h 30"/>
                <a:gd name="T50" fmla="*/ 75 w 75"/>
                <a:gd name="T51" fmla="*/ 14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5" h="30">
                  <a:moveTo>
                    <a:pt x="75" y="14"/>
                  </a:moveTo>
                  <a:lnTo>
                    <a:pt x="75" y="14"/>
                  </a:lnTo>
                  <a:lnTo>
                    <a:pt x="75" y="18"/>
                  </a:lnTo>
                  <a:lnTo>
                    <a:pt x="71" y="20"/>
                  </a:lnTo>
                  <a:lnTo>
                    <a:pt x="63" y="24"/>
                  </a:lnTo>
                  <a:lnTo>
                    <a:pt x="53" y="28"/>
                  </a:lnTo>
                  <a:lnTo>
                    <a:pt x="37" y="30"/>
                  </a:lnTo>
                  <a:lnTo>
                    <a:pt x="37" y="30"/>
                  </a:lnTo>
                  <a:lnTo>
                    <a:pt x="24" y="28"/>
                  </a:lnTo>
                  <a:lnTo>
                    <a:pt x="12" y="24"/>
                  </a:lnTo>
                  <a:lnTo>
                    <a:pt x="4" y="20"/>
                  </a:lnTo>
                  <a:lnTo>
                    <a:pt x="2" y="18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2" y="12"/>
                  </a:lnTo>
                  <a:lnTo>
                    <a:pt x="4" y="8"/>
                  </a:lnTo>
                  <a:lnTo>
                    <a:pt x="12" y="4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37" y="0"/>
                  </a:lnTo>
                  <a:lnTo>
                    <a:pt x="53" y="0"/>
                  </a:lnTo>
                  <a:lnTo>
                    <a:pt x="63" y="4"/>
                  </a:lnTo>
                  <a:lnTo>
                    <a:pt x="71" y="8"/>
                  </a:lnTo>
                  <a:lnTo>
                    <a:pt x="75" y="12"/>
                  </a:lnTo>
                  <a:lnTo>
                    <a:pt x="75" y="14"/>
                  </a:lnTo>
                  <a:lnTo>
                    <a:pt x="75" y="14"/>
                  </a:ln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2835" tIns="36418" rIns="72835" bIns="364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434"/>
            </a:p>
          </p:txBody>
        </p:sp>
        <p:sp>
          <p:nvSpPr>
            <p:cNvPr id="94" name="Rectangle 317">
              <a:extLst>
                <a:ext uri="{FF2B5EF4-FFF2-40B4-BE49-F238E27FC236}">
                  <a16:creationId xmlns:a16="http://schemas.microsoft.com/office/drawing/2014/main" id="{3A228CA4-0700-47AF-BD60-0EE19F046B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37063" y="10240963"/>
              <a:ext cx="284163" cy="222250"/>
            </a:xfrm>
            <a:prstGeom prst="rect">
              <a:avLst/>
            </a:pr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72835" tIns="36418" rIns="72835" bIns="364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434"/>
            </a:p>
          </p:txBody>
        </p:sp>
        <p:sp>
          <p:nvSpPr>
            <p:cNvPr id="95" name="Freeform 318">
              <a:extLst>
                <a:ext uri="{FF2B5EF4-FFF2-40B4-BE49-F238E27FC236}">
                  <a16:creationId xmlns:a16="http://schemas.microsoft.com/office/drawing/2014/main" id="{731CBF03-085C-4432-874D-C7056C2D8E36}"/>
                </a:ext>
              </a:extLst>
            </p:cNvPr>
            <p:cNvSpPr>
              <a:spLocks/>
            </p:cNvSpPr>
            <p:nvPr/>
          </p:nvSpPr>
          <p:spPr bwMode="auto">
            <a:xfrm>
              <a:off x="4279900" y="9532938"/>
              <a:ext cx="598488" cy="708025"/>
            </a:xfrm>
            <a:custGeom>
              <a:avLst/>
              <a:gdLst>
                <a:gd name="T0" fmla="*/ 377 w 377"/>
                <a:gd name="T1" fmla="*/ 200 h 446"/>
                <a:gd name="T2" fmla="*/ 373 w 377"/>
                <a:gd name="T3" fmla="*/ 156 h 446"/>
                <a:gd name="T4" fmla="*/ 361 w 377"/>
                <a:gd name="T5" fmla="*/ 118 h 446"/>
                <a:gd name="T6" fmla="*/ 341 w 377"/>
                <a:gd name="T7" fmla="*/ 82 h 446"/>
                <a:gd name="T8" fmla="*/ 315 w 377"/>
                <a:gd name="T9" fmla="*/ 52 h 446"/>
                <a:gd name="T10" fmla="*/ 284 w 377"/>
                <a:gd name="T11" fmla="*/ 28 h 446"/>
                <a:gd name="T12" fmla="*/ 248 w 377"/>
                <a:gd name="T13" fmla="*/ 10 h 446"/>
                <a:gd name="T14" fmla="*/ 208 w 377"/>
                <a:gd name="T15" fmla="*/ 2 h 446"/>
                <a:gd name="T16" fmla="*/ 167 w 377"/>
                <a:gd name="T17" fmla="*/ 2 h 446"/>
                <a:gd name="T18" fmla="*/ 151 w 377"/>
                <a:gd name="T19" fmla="*/ 4 h 446"/>
                <a:gd name="T20" fmla="*/ 123 w 377"/>
                <a:gd name="T21" fmla="*/ 14 h 446"/>
                <a:gd name="T22" fmla="*/ 95 w 377"/>
                <a:gd name="T23" fmla="*/ 28 h 446"/>
                <a:gd name="T24" fmla="*/ 70 w 377"/>
                <a:gd name="T25" fmla="*/ 44 h 446"/>
                <a:gd name="T26" fmla="*/ 48 w 377"/>
                <a:gd name="T27" fmla="*/ 66 h 446"/>
                <a:gd name="T28" fmla="*/ 30 w 377"/>
                <a:gd name="T29" fmla="*/ 92 h 446"/>
                <a:gd name="T30" fmla="*/ 16 w 377"/>
                <a:gd name="T31" fmla="*/ 120 h 446"/>
                <a:gd name="T32" fmla="*/ 6 w 377"/>
                <a:gd name="T33" fmla="*/ 150 h 446"/>
                <a:gd name="T34" fmla="*/ 2 w 377"/>
                <a:gd name="T35" fmla="*/ 166 h 446"/>
                <a:gd name="T36" fmla="*/ 0 w 377"/>
                <a:gd name="T37" fmla="*/ 216 h 446"/>
                <a:gd name="T38" fmla="*/ 10 w 377"/>
                <a:gd name="T39" fmla="*/ 262 h 446"/>
                <a:gd name="T40" fmla="*/ 28 w 377"/>
                <a:gd name="T41" fmla="*/ 304 h 446"/>
                <a:gd name="T42" fmla="*/ 56 w 377"/>
                <a:gd name="T43" fmla="*/ 340 h 446"/>
                <a:gd name="T44" fmla="*/ 66 w 377"/>
                <a:gd name="T45" fmla="*/ 352 h 446"/>
                <a:gd name="T46" fmla="*/ 81 w 377"/>
                <a:gd name="T47" fmla="*/ 376 h 446"/>
                <a:gd name="T48" fmla="*/ 93 w 377"/>
                <a:gd name="T49" fmla="*/ 402 h 446"/>
                <a:gd name="T50" fmla="*/ 99 w 377"/>
                <a:gd name="T51" fmla="*/ 430 h 446"/>
                <a:gd name="T52" fmla="*/ 99 w 377"/>
                <a:gd name="T53" fmla="*/ 446 h 446"/>
                <a:gd name="T54" fmla="*/ 278 w 377"/>
                <a:gd name="T55" fmla="*/ 446 h 446"/>
                <a:gd name="T56" fmla="*/ 280 w 377"/>
                <a:gd name="T57" fmla="*/ 430 h 446"/>
                <a:gd name="T58" fmla="*/ 286 w 377"/>
                <a:gd name="T59" fmla="*/ 402 h 446"/>
                <a:gd name="T60" fmla="*/ 295 w 377"/>
                <a:gd name="T61" fmla="*/ 376 h 446"/>
                <a:gd name="T62" fmla="*/ 311 w 377"/>
                <a:gd name="T63" fmla="*/ 352 h 446"/>
                <a:gd name="T64" fmla="*/ 321 w 377"/>
                <a:gd name="T65" fmla="*/ 342 h 446"/>
                <a:gd name="T66" fmla="*/ 345 w 377"/>
                <a:gd name="T67" fmla="*/ 312 h 446"/>
                <a:gd name="T68" fmla="*/ 363 w 377"/>
                <a:gd name="T69" fmla="*/ 278 h 446"/>
                <a:gd name="T70" fmla="*/ 373 w 377"/>
                <a:gd name="T71" fmla="*/ 240 h 446"/>
                <a:gd name="T72" fmla="*/ 377 w 377"/>
                <a:gd name="T73" fmla="*/ 200 h 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77" h="446">
                  <a:moveTo>
                    <a:pt x="377" y="200"/>
                  </a:moveTo>
                  <a:lnTo>
                    <a:pt x="377" y="200"/>
                  </a:lnTo>
                  <a:lnTo>
                    <a:pt x="377" y="178"/>
                  </a:lnTo>
                  <a:lnTo>
                    <a:pt x="373" y="156"/>
                  </a:lnTo>
                  <a:lnTo>
                    <a:pt x="369" y="136"/>
                  </a:lnTo>
                  <a:lnTo>
                    <a:pt x="361" y="118"/>
                  </a:lnTo>
                  <a:lnTo>
                    <a:pt x="351" y="98"/>
                  </a:lnTo>
                  <a:lnTo>
                    <a:pt x="341" y="82"/>
                  </a:lnTo>
                  <a:lnTo>
                    <a:pt x="329" y="66"/>
                  </a:lnTo>
                  <a:lnTo>
                    <a:pt x="315" y="52"/>
                  </a:lnTo>
                  <a:lnTo>
                    <a:pt x="299" y="38"/>
                  </a:lnTo>
                  <a:lnTo>
                    <a:pt x="284" y="28"/>
                  </a:lnTo>
                  <a:lnTo>
                    <a:pt x="266" y="18"/>
                  </a:lnTo>
                  <a:lnTo>
                    <a:pt x="248" y="10"/>
                  </a:lnTo>
                  <a:lnTo>
                    <a:pt x="228" y="6"/>
                  </a:lnTo>
                  <a:lnTo>
                    <a:pt x="208" y="2"/>
                  </a:lnTo>
                  <a:lnTo>
                    <a:pt x="188" y="0"/>
                  </a:lnTo>
                  <a:lnTo>
                    <a:pt x="167" y="2"/>
                  </a:lnTo>
                  <a:lnTo>
                    <a:pt x="167" y="2"/>
                  </a:lnTo>
                  <a:lnTo>
                    <a:pt x="151" y="4"/>
                  </a:lnTo>
                  <a:lnTo>
                    <a:pt x="137" y="8"/>
                  </a:lnTo>
                  <a:lnTo>
                    <a:pt x="123" y="14"/>
                  </a:lnTo>
                  <a:lnTo>
                    <a:pt x="109" y="20"/>
                  </a:lnTo>
                  <a:lnTo>
                    <a:pt x="95" y="28"/>
                  </a:lnTo>
                  <a:lnTo>
                    <a:pt x="81" y="36"/>
                  </a:lnTo>
                  <a:lnTo>
                    <a:pt x="70" y="44"/>
                  </a:lnTo>
                  <a:lnTo>
                    <a:pt x="60" y="56"/>
                  </a:lnTo>
                  <a:lnTo>
                    <a:pt x="48" y="66"/>
                  </a:lnTo>
                  <a:lnTo>
                    <a:pt x="38" y="78"/>
                  </a:lnTo>
                  <a:lnTo>
                    <a:pt x="30" y="92"/>
                  </a:lnTo>
                  <a:lnTo>
                    <a:pt x="22" y="106"/>
                  </a:lnTo>
                  <a:lnTo>
                    <a:pt x="16" y="120"/>
                  </a:lnTo>
                  <a:lnTo>
                    <a:pt x="10" y="134"/>
                  </a:lnTo>
                  <a:lnTo>
                    <a:pt x="6" y="150"/>
                  </a:lnTo>
                  <a:lnTo>
                    <a:pt x="2" y="166"/>
                  </a:lnTo>
                  <a:lnTo>
                    <a:pt x="2" y="166"/>
                  </a:lnTo>
                  <a:lnTo>
                    <a:pt x="0" y="192"/>
                  </a:lnTo>
                  <a:lnTo>
                    <a:pt x="0" y="216"/>
                  </a:lnTo>
                  <a:lnTo>
                    <a:pt x="4" y="240"/>
                  </a:lnTo>
                  <a:lnTo>
                    <a:pt x="10" y="262"/>
                  </a:lnTo>
                  <a:lnTo>
                    <a:pt x="18" y="284"/>
                  </a:lnTo>
                  <a:lnTo>
                    <a:pt x="28" y="304"/>
                  </a:lnTo>
                  <a:lnTo>
                    <a:pt x="42" y="324"/>
                  </a:lnTo>
                  <a:lnTo>
                    <a:pt x="56" y="340"/>
                  </a:lnTo>
                  <a:lnTo>
                    <a:pt x="56" y="340"/>
                  </a:lnTo>
                  <a:lnTo>
                    <a:pt x="66" y="352"/>
                  </a:lnTo>
                  <a:lnTo>
                    <a:pt x="73" y="362"/>
                  </a:lnTo>
                  <a:lnTo>
                    <a:pt x="81" y="376"/>
                  </a:lnTo>
                  <a:lnTo>
                    <a:pt x="87" y="388"/>
                  </a:lnTo>
                  <a:lnTo>
                    <a:pt x="93" y="402"/>
                  </a:lnTo>
                  <a:lnTo>
                    <a:pt x="95" y="416"/>
                  </a:lnTo>
                  <a:lnTo>
                    <a:pt x="99" y="430"/>
                  </a:lnTo>
                  <a:lnTo>
                    <a:pt x="99" y="444"/>
                  </a:lnTo>
                  <a:lnTo>
                    <a:pt x="99" y="446"/>
                  </a:lnTo>
                  <a:lnTo>
                    <a:pt x="278" y="446"/>
                  </a:lnTo>
                  <a:lnTo>
                    <a:pt x="278" y="446"/>
                  </a:lnTo>
                  <a:lnTo>
                    <a:pt x="278" y="446"/>
                  </a:lnTo>
                  <a:lnTo>
                    <a:pt x="280" y="430"/>
                  </a:lnTo>
                  <a:lnTo>
                    <a:pt x="282" y="416"/>
                  </a:lnTo>
                  <a:lnTo>
                    <a:pt x="286" y="402"/>
                  </a:lnTo>
                  <a:lnTo>
                    <a:pt x="290" y="388"/>
                  </a:lnTo>
                  <a:lnTo>
                    <a:pt x="295" y="376"/>
                  </a:lnTo>
                  <a:lnTo>
                    <a:pt x="303" y="364"/>
                  </a:lnTo>
                  <a:lnTo>
                    <a:pt x="311" y="352"/>
                  </a:lnTo>
                  <a:lnTo>
                    <a:pt x="321" y="342"/>
                  </a:lnTo>
                  <a:lnTo>
                    <a:pt x="321" y="342"/>
                  </a:lnTo>
                  <a:lnTo>
                    <a:pt x="333" y="328"/>
                  </a:lnTo>
                  <a:lnTo>
                    <a:pt x="345" y="312"/>
                  </a:lnTo>
                  <a:lnTo>
                    <a:pt x="355" y="296"/>
                  </a:lnTo>
                  <a:lnTo>
                    <a:pt x="363" y="278"/>
                  </a:lnTo>
                  <a:lnTo>
                    <a:pt x="369" y="260"/>
                  </a:lnTo>
                  <a:lnTo>
                    <a:pt x="373" y="240"/>
                  </a:lnTo>
                  <a:lnTo>
                    <a:pt x="377" y="220"/>
                  </a:lnTo>
                  <a:lnTo>
                    <a:pt x="377" y="200"/>
                  </a:lnTo>
                  <a:lnTo>
                    <a:pt x="377" y="200"/>
                  </a:lnTo>
                  <a:close/>
                </a:path>
              </a:pathLst>
            </a:custGeom>
            <a:solidFill>
              <a:srgbClr val="FFBB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2835" tIns="36418" rIns="72835" bIns="364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434"/>
            </a:p>
          </p:txBody>
        </p:sp>
        <p:sp>
          <p:nvSpPr>
            <p:cNvPr id="96" name="Freeform 319">
              <a:extLst>
                <a:ext uri="{FF2B5EF4-FFF2-40B4-BE49-F238E27FC236}">
                  <a16:creationId xmlns:a16="http://schemas.microsoft.com/office/drawing/2014/main" id="{5789C982-A59F-40EF-BD5F-1A048D26D494}"/>
                </a:ext>
              </a:extLst>
            </p:cNvPr>
            <p:cNvSpPr>
              <a:spLocks/>
            </p:cNvSpPr>
            <p:nvPr/>
          </p:nvSpPr>
          <p:spPr bwMode="auto">
            <a:xfrm>
              <a:off x="4437063" y="10463213"/>
              <a:ext cx="284163" cy="34925"/>
            </a:xfrm>
            <a:custGeom>
              <a:avLst/>
              <a:gdLst>
                <a:gd name="T0" fmla="*/ 127 w 179"/>
                <a:gd name="T1" fmla="*/ 22 h 22"/>
                <a:gd name="T2" fmla="*/ 52 w 179"/>
                <a:gd name="T3" fmla="*/ 22 h 22"/>
                <a:gd name="T4" fmla="*/ 0 w 179"/>
                <a:gd name="T5" fmla="*/ 0 h 22"/>
                <a:gd name="T6" fmla="*/ 179 w 179"/>
                <a:gd name="T7" fmla="*/ 0 h 22"/>
                <a:gd name="T8" fmla="*/ 127 w 179"/>
                <a:gd name="T9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9" h="22">
                  <a:moveTo>
                    <a:pt x="127" y="22"/>
                  </a:moveTo>
                  <a:lnTo>
                    <a:pt x="52" y="22"/>
                  </a:lnTo>
                  <a:lnTo>
                    <a:pt x="0" y="0"/>
                  </a:lnTo>
                  <a:lnTo>
                    <a:pt x="179" y="0"/>
                  </a:lnTo>
                  <a:lnTo>
                    <a:pt x="127" y="22"/>
                  </a:lnTo>
                  <a:close/>
                </a:path>
              </a:pathLst>
            </a:custGeom>
            <a:solidFill>
              <a:srgbClr val="9D9D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2835" tIns="36418" rIns="72835" bIns="364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434"/>
            </a:p>
          </p:txBody>
        </p:sp>
        <p:sp>
          <p:nvSpPr>
            <p:cNvPr id="97" name="Freeform 320">
              <a:extLst>
                <a:ext uri="{FF2B5EF4-FFF2-40B4-BE49-F238E27FC236}">
                  <a16:creationId xmlns:a16="http://schemas.microsoft.com/office/drawing/2014/main" id="{0F7903BB-B683-4D0D-B578-32463876C8F6}"/>
                </a:ext>
              </a:extLst>
            </p:cNvPr>
            <p:cNvSpPr>
              <a:spLocks/>
            </p:cNvSpPr>
            <p:nvPr/>
          </p:nvSpPr>
          <p:spPr bwMode="auto">
            <a:xfrm>
              <a:off x="4421188" y="9818688"/>
              <a:ext cx="315913" cy="57150"/>
            </a:xfrm>
            <a:custGeom>
              <a:avLst/>
              <a:gdLst>
                <a:gd name="T0" fmla="*/ 36 w 199"/>
                <a:gd name="T1" fmla="*/ 0 h 36"/>
                <a:gd name="T2" fmla="*/ 48 w 199"/>
                <a:gd name="T3" fmla="*/ 6 h 36"/>
                <a:gd name="T4" fmla="*/ 56 w 199"/>
                <a:gd name="T5" fmla="*/ 16 h 36"/>
                <a:gd name="T6" fmla="*/ 64 w 199"/>
                <a:gd name="T7" fmla="*/ 28 h 36"/>
                <a:gd name="T8" fmla="*/ 68 w 199"/>
                <a:gd name="T9" fmla="*/ 30 h 36"/>
                <a:gd name="T10" fmla="*/ 76 w 199"/>
                <a:gd name="T11" fmla="*/ 26 h 36"/>
                <a:gd name="T12" fmla="*/ 82 w 199"/>
                <a:gd name="T13" fmla="*/ 16 h 36"/>
                <a:gd name="T14" fmla="*/ 93 w 199"/>
                <a:gd name="T15" fmla="*/ 2 h 36"/>
                <a:gd name="T16" fmla="*/ 99 w 199"/>
                <a:gd name="T17" fmla="*/ 0 h 36"/>
                <a:gd name="T18" fmla="*/ 111 w 199"/>
                <a:gd name="T19" fmla="*/ 6 h 36"/>
                <a:gd name="T20" fmla="*/ 119 w 199"/>
                <a:gd name="T21" fmla="*/ 16 h 36"/>
                <a:gd name="T22" fmla="*/ 127 w 199"/>
                <a:gd name="T23" fmla="*/ 28 h 36"/>
                <a:gd name="T24" fmla="*/ 131 w 199"/>
                <a:gd name="T25" fmla="*/ 30 h 36"/>
                <a:gd name="T26" fmla="*/ 139 w 199"/>
                <a:gd name="T27" fmla="*/ 26 h 36"/>
                <a:gd name="T28" fmla="*/ 145 w 199"/>
                <a:gd name="T29" fmla="*/ 16 h 36"/>
                <a:gd name="T30" fmla="*/ 157 w 199"/>
                <a:gd name="T31" fmla="*/ 2 h 36"/>
                <a:gd name="T32" fmla="*/ 163 w 199"/>
                <a:gd name="T33" fmla="*/ 0 h 36"/>
                <a:gd name="T34" fmla="*/ 175 w 199"/>
                <a:gd name="T35" fmla="*/ 6 h 36"/>
                <a:gd name="T36" fmla="*/ 183 w 199"/>
                <a:gd name="T37" fmla="*/ 16 h 36"/>
                <a:gd name="T38" fmla="*/ 191 w 199"/>
                <a:gd name="T39" fmla="*/ 28 h 36"/>
                <a:gd name="T40" fmla="*/ 195 w 199"/>
                <a:gd name="T41" fmla="*/ 30 h 36"/>
                <a:gd name="T42" fmla="*/ 199 w 199"/>
                <a:gd name="T43" fmla="*/ 32 h 36"/>
                <a:gd name="T44" fmla="*/ 197 w 199"/>
                <a:gd name="T45" fmla="*/ 36 h 36"/>
                <a:gd name="T46" fmla="*/ 195 w 199"/>
                <a:gd name="T47" fmla="*/ 36 h 36"/>
                <a:gd name="T48" fmla="*/ 183 w 199"/>
                <a:gd name="T49" fmla="*/ 32 h 36"/>
                <a:gd name="T50" fmla="*/ 177 w 199"/>
                <a:gd name="T51" fmla="*/ 20 h 36"/>
                <a:gd name="T52" fmla="*/ 167 w 199"/>
                <a:gd name="T53" fmla="*/ 8 h 36"/>
                <a:gd name="T54" fmla="*/ 163 w 199"/>
                <a:gd name="T55" fmla="*/ 8 h 36"/>
                <a:gd name="T56" fmla="*/ 157 w 199"/>
                <a:gd name="T57" fmla="*/ 12 h 36"/>
                <a:gd name="T58" fmla="*/ 151 w 199"/>
                <a:gd name="T59" fmla="*/ 20 h 36"/>
                <a:gd name="T60" fmla="*/ 139 w 199"/>
                <a:gd name="T61" fmla="*/ 34 h 36"/>
                <a:gd name="T62" fmla="*/ 131 w 199"/>
                <a:gd name="T63" fmla="*/ 36 h 36"/>
                <a:gd name="T64" fmla="*/ 119 w 199"/>
                <a:gd name="T65" fmla="*/ 32 h 36"/>
                <a:gd name="T66" fmla="*/ 113 w 199"/>
                <a:gd name="T67" fmla="*/ 20 h 36"/>
                <a:gd name="T68" fmla="*/ 103 w 199"/>
                <a:gd name="T69" fmla="*/ 8 h 36"/>
                <a:gd name="T70" fmla="*/ 99 w 199"/>
                <a:gd name="T71" fmla="*/ 8 h 36"/>
                <a:gd name="T72" fmla="*/ 93 w 199"/>
                <a:gd name="T73" fmla="*/ 12 h 36"/>
                <a:gd name="T74" fmla="*/ 88 w 199"/>
                <a:gd name="T75" fmla="*/ 20 h 36"/>
                <a:gd name="T76" fmla="*/ 76 w 199"/>
                <a:gd name="T77" fmla="*/ 34 h 36"/>
                <a:gd name="T78" fmla="*/ 68 w 199"/>
                <a:gd name="T79" fmla="*/ 36 h 36"/>
                <a:gd name="T80" fmla="*/ 56 w 199"/>
                <a:gd name="T81" fmla="*/ 32 h 36"/>
                <a:gd name="T82" fmla="*/ 50 w 199"/>
                <a:gd name="T83" fmla="*/ 20 h 36"/>
                <a:gd name="T84" fmla="*/ 40 w 199"/>
                <a:gd name="T85" fmla="*/ 8 h 36"/>
                <a:gd name="T86" fmla="*/ 36 w 199"/>
                <a:gd name="T87" fmla="*/ 8 h 36"/>
                <a:gd name="T88" fmla="*/ 30 w 199"/>
                <a:gd name="T89" fmla="*/ 12 h 36"/>
                <a:gd name="T90" fmla="*/ 24 w 199"/>
                <a:gd name="T91" fmla="*/ 20 h 36"/>
                <a:gd name="T92" fmla="*/ 12 w 199"/>
                <a:gd name="T93" fmla="*/ 34 h 36"/>
                <a:gd name="T94" fmla="*/ 4 w 199"/>
                <a:gd name="T95" fmla="*/ 36 h 36"/>
                <a:gd name="T96" fmla="*/ 0 w 199"/>
                <a:gd name="T97" fmla="*/ 32 h 36"/>
                <a:gd name="T98" fmla="*/ 2 w 199"/>
                <a:gd name="T99" fmla="*/ 30 h 36"/>
                <a:gd name="T100" fmla="*/ 4 w 199"/>
                <a:gd name="T101" fmla="*/ 30 h 36"/>
                <a:gd name="T102" fmla="*/ 12 w 199"/>
                <a:gd name="T103" fmla="*/ 26 h 36"/>
                <a:gd name="T104" fmla="*/ 18 w 199"/>
                <a:gd name="T105" fmla="*/ 16 h 36"/>
                <a:gd name="T106" fmla="*/ 30 w 199"/>
                <a:gd name="T107" fmla="*/ 2 h 36"/>
                <a:gd name="T108" fmla="*/ 36 w 199"/>
                <a:gd name="T109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99" h="36">
                  <a:moveTo>
                    <a:pt x="36" y="0"/>
                  </a:moveTo>
                  <a:lnTo>
                    <a:pt x="36" y="0"/>
                  </a:lnTo>
                  <a:lnTo>
                    <a:pt x="44" y="2"/>
                  </a:lnTo>
                  <a:lnTo>
                    <a:pt x="48" y="6"/>
                  </a:lnTo>
                  <a:lnTo>
                    <a:pt x="56" y="16"/>
                  </a:lnTo>
                  <a:lnTo>
                    <a:pt x="56" y="16"/>
                  </a:lnTo>
                  <a:lnTo>
                    <a:pt x="62" y="26"/>
                  </a:lnTo>
                  <a:lnTo>
                    <a:pt x="64" y="28"/>
                  </a:lnTo>
                  <a:lnTo>
                    <a:pt x="68" y="30"/>
                  </a:lnTo>
                  <a:lnTo>
                    <a:pt x="68" y="30"/>
                  </a:lnTo>
                  <a:lnTo>
                    <a:pt x="72" y="28"/>
                  </a:lnTo>
                  <a:lnTo>
                    <a:pt x="76" y="26"/>
                  </a:lnTo>
                  <a:lnTo>
                    <a:pt x="82" y="16"/>
                  </a:lnTo>
                  <a:lnTo>
                    <a:pt x="82" y="16"/>
                  </a:lnTo>
                  <a:lnTo>
                    <a:pt x="88" y="6"/>
                  </a:lnTo>
                  <a:lnTo>
                    <a:pt x="93" y="2"/>
                  </a:lnTo>
                  <a:lnTo>
                    <a:pt x="99" y="0"/>
                  </a:lnTo>
                  <a:lnTo>
                    <a:pt x="99" y="0"/>
                  </a:lnTo>
                  <a:lnTo>
                    <a:pt x="107" y="2"/>
                  </a:lnTo>
                  <a:lnTo>
                    <a:pt x="111" y="6"/>
                  </a:lnTo>
                  <a:lnTo>
                    <a:pt x="119" y="16"/>
                  </a:lnTo>
                  <a:lnTo>
                    <a:pt x="119" y="16"/>
                  </a:lnTo>
                  <a:lnTo>
                    <a:pt x="125" y="26"/>
                  </a:lnTo>
                  <a:lnTo>
                    <a:pt x="127" y="28"/>
                  </a:lnTo>
                  <a:lnTo>
                    <a:pt x="131" y="30"/>
                  </a:lnTo>
                  <a:lnTo>
                    <a:pt x="131" y="30"/>
                  </a:lnTo>
                  <a:lnTo>
                    <a:pt x="135" y="28"/>
                  </a:lnTo>
                  <a:lnTo>
                    <a:pt x="139" y="26"/>
                  </a:lnTo>
                  <a:lnTo>
                    <a:pt x="145" y="16"/>
                  </a:lnTo>
                  <a:lnTo>
                    <a:pt x="145" y="16"/>
                  </a:lnTo>
                  <a:lnTo>
                    <a:pt x="151" y="6"/>
                  </a:lnTo>
                  <a:lnTo>
                    <a:pt x="157" y="2"/>
                  </a:lnTo>
                  <a:lnTo>
                    <a:pt x="163" y="0"/>
                  </a:lnTo>
                  <a:lnTo>
                    <a:pt x="163" y="0"/>
                  </a:lnTo>
                  <a:lnTo>
                    <a:pt x="171" y="2"/>
                  </a:lnTo>
                  <a:lnTo>
                    <a:pt x="175" y="6"/>
                  </a:lnTo>
                  <a:lnTo>
                    <a:pt x="183" y="16"/>
                  </a:lnTo>
                  <a:lnTo>
                    <a:pt x="183" y="16"/>
                  </a:lnTo>
                  <a:lnTo>
                    <a:pt x="189" y="26"/>
                  </a:lnTo>
                  <a:lnTo>
                    <a:pt x="191" y="28"/>
                  </a:lnTo>
                  <a:lnTo>
                    <a:pt x="195" y="30"/>
                  </a:lnTo>
                  <a:lnTo>
                    <a:pt x="195" y="30"/>
                  </a:lnTo>
                  <a:lnTo>
                    <a:pt x="197" y="30"/>
                  </a:lnTo>
                  <a:lnTo>
                    <a:pt x="199" y="32"/>
                  </a:lnTo>
                  <a:lnTo>
                    <a:pt x="199" y="32"/>
                  </a:lnTo>
                  <a:lnTo>
                    <a:pt x="197" y="36"/>
                  </a:lnTo>
                  <a:lnTo>
                    <a:pt x="195" y="36"/>
                  </a:lnTo>
                  <a:lnTo>
                    <a:pt x="195" y="36"/>
                  </a:lnTo>
                  <a:lnTo>
                    <a:pt x="189" y="34"/>
                  </a:lnTo>
                  <a:lnTo>
                    <a:pt x="183" y="32"/>
                  </a:lnTo>
                  <a:lnTo>
                    <a:pt x="177" y="20"/>
                  </a:lnTo>
                  <a:lnTo>
                    <a:pt x="177" y="20"/>
                  </a:lnTo>
                  <a:lnTo>
                    <a:pt x="171" y="12"/>
                  </a:lnTo>
                  <a:lnTo>
                    <a:pt x="167" y="8"/>
                  </a:lnTo>
                  <a:lnTo>
                    <a:pt x="163" y="8"/>
                  </a:lnTo>
                  <a:lnTo>
                    <a:pt x="163" y="8"/>
                  </a:lnTo>
                  <a:lnTo>
                    <a:pt x="159" y="8"/>
                  </a:lnTo>
                  <a:lnTo>
                    <a:pt x="157" y="12"/>
                  </a:lnTo>
                  <a:lnTo>
                    <a:pt x="151" y="20"/>
                  </a:lnTo>
                  <a:lnTo>
                    <a:pt x="151" y="20"/>
                  </a:lnTo>
                  <a:lnTo>
                    <a:pt x="143" y="32"/>
                  </a:lnTo>
                  <a:lnTo>
                    <a:pt x="139" y="34"/>
                  </a:lnTo>
                  <a:lnTo>
                    <a:pt x="131" y="36"/>
                  </a:lnTo>
                  <a:lnTo>
                    <a:pt x="131" y="36"/>
                  </a:lnTo>
                  <a:lnTo>
                    <a:pt x="125" y="34"/>
                  </a:lnTo>
                  <a:lnTo>
                    <a:pt x="119" y="32"/>
                  </a:lnTo>
                  <a:lnTo>
                    <a:pt x="113" y="20"/>
                  </a:lnTo>
                  <a:lnTo>
                    <a:pt x="113" y="20"/>
                  </a:lnTo>
                  <a:lnTo>
                    <a:pt x="107" y="12"/>
                  </a:lnTo>
                  <a:lnTo>
                    <a:pt x="103" y="8"/>
                  </a:lnTo>
                  <a:lnTo>
                    <a:pt x="99" y="8"/>
                  </a:lnTo>
                  <a:lnTo>
                    <a:pt x="99" y="8"/>
                  </a:lnTo>
                  <a:lnTo>
                    <a:pt x="95" y="8"/>
                  </a:lnTo>
                  <a:lnTo>
                    <a:pt x="93" y="12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80" y="32"/>
                  </a:lnTo>
                  <a:lnTo>
                    <a:pt x="76" y="34"/>
                  </a:lnTo>
                  <a:lnTo>
                    <a:pt x="68" y="36"/>
                  </a:lnTo>
                  <a:lnTo>
                    <a:pt x="68" y="36"/>
                  </a:lnTo>
                  <a:lnTo>
                    <a:pt x="62" y="34"/>
                  </a:lnTo>
                  <a:lnTo>
                    <a:pt x="56" y="32"/>
                  </a:lnTo>
                  <a:lnTo>
                    <a:pt x="50" y="20"/>
                  </a:lnTo>
                  <a:lnTo>
                    <a:pt x="50" y="20"/>
                  </a:lnTo>
                  <a:lnTo>
                    <a:pt x="44" y="12"/>
                  </a:lnTo>
                  <a:lnTo>
                    <a:pt x="40" y="8"/>
                  </a:lnTo>
                  <a:lnTo>
                    <a:pt x="36" y="8"/>
                  </a:lnTo>
                  <a:lnTo>
                    <a:pt x="36" y="8"/>
                  </a:lnTo>
                  <a:lnTo>
                    <a:pt x="32" y="8"/>
                  </a:lnTo>
                  <a:lnTo>
                    <a:pt x="30" y="12"/>
                  </a:lnTo>
                  <a:lnTo>
                    <a:pt x="24" y="20"/>
                  </a:lnTo>
                  <a:lnTo>
                    <a:pt x="24" y="20"/>
                  </a:lnTo>
                  <a:lnTo>
                    <a:pt x="16" y="32"/>
                  </a:lnTo>
                  <a:lnTo>
                    <a:pt x="12" y="34"/>
                  </a:lnTo>
                  <a:lnTo>
                    <a:pt x="4" y="36"/>
                  </a:lnTo>
                  <a:lnTo>
                    <a:pt x="4" y="36"/>
                  </a:lnTo>
                  <a:lnTo>
                    <a:pt x="2" y="36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2" y="30"/>
                  </a:lnTo>
                  <a:lnTo>
                    <a:pt x="4" y="30"/>
                  </a:lnTo>
                  <a:lnTo>
                    <a:pt x="4" y="30"/>
                  </a:lnTo>
                  <a:lnTo>
                    <a:pt x="8" y="28"/>
                  </a:lnTo>
                  <a:lnTo>
                    <a:pt x="12" y="26"/>
                  </a:lnTo>
                  <a:lnTo>
                    <a:pt x="18" y="16"/>
                  </a:lnTo>
                  <a:lnTo>
                    <a:pt x="18" y="16"/>
                  </a:lnTo>
                  <a:lnTo>
                    <a:pt x="24" y="6"/>
                  </a:lnTo>
                  <a:lnTo>
                    <a:pt x="30" y="2"/>
                  </a:lnTo>
                  <a:lnTo>
                    <a:pt x="36" y="0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2835" tIns="36418" rIns="72835" bIns="364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434"/>
            </a:p>
          </p:txBody>
        </p:sp>
        <p:sp>
          <p:nvSpPr>
            <p:cNvPr id="98" name="Freeform 321">
              <a:extLst>
                <a:ext uri="{FF2B5EF4-FFF2-40B4-BE49-F238E27FC236}">
                  <a16:creationId xmlns:a16="http://schemas.microsoft.com/office/drawing/2014/main" id="{12254ED2-FE67-45B6-951E-F8763B925C74}"/>
                </a:ext>
              </a:extLst>
            </p:cNvPr>
            <p:cNvSpPr>
              <a:spLocks/>
            </p:cNvSpPr>
            <p:nvPr/>
          </p:nvSpPr>
          <p:spPr bwMode="auto">
            <a:xfrm>
              <a:off x="4535488" y="10050463"/>
              <a:ext cx="87313" cy="190500"/>
            </a:xfrm>
            <a:custGeom>
              <a:avLst/>
              <a:gdLst>
                <a:gd name="T0" fmla="*/ 35 w 55"/>
                <a:gd name="T1" fmla="*/ 0 h 120"/>
                <a:gd name="T2" fmla="*/ 21 w 55"/>
                <a:gd name="T3" fmla="*/ 0 h 120"/>
                <a:gd name="T4" fmla="*/ 21 w 55"/>
                <a:gd name="T5" fmla="*/ 0 h 120"/>
                <a:gd name="T6" fmla="*/ 14 w 55"/>
                <a:gd name="T7" fmla="*/ 0 h 120"/>
                <a:gd name="T8" fmla="*/ 6 w 55"/>
                <a:gd name="T9" fmla="*/ 4 h 120"/>
                <a:gd name="T10" fmla="*/ 2 w 55"/>
                <a:gd name="T11" fmla="*/ 10 h 120"/>
                <a:gd name="T12" fmla="*/ 0 w 55"/>
                <a:gd name="T13" fmla="*/ 18 h 120"/>
                <a:gd name="T14" fmla="*/ 0 w 55"/>
                <a:gd name="T15" fmla="*/ 120 h 120"/>
                <a:gd name="T16" fmla="*/ 55 w 55"/>
                <a:gd name="T17" fmla="*/ 120 h 120"/>
                <a:gd name="T18" fmla="*/ 55 w 55"/>
                <a:gd name="T19" fmla="*/ 18 h 120"/>
                <a:gd name="T20" fmla="*/ 55 w 55"/>
                <a:gd name="T21" fmla="*/ 18 h 120"/>
                <a:gd name="T22" fmla="*/ 55 w 55"/>
                <a:gd name="T23" fmla="*/ 10 h 120"/>
                <a:gd name="T24" fmla="*/ 49 w 55"/>
                <a:gd name="T25" fmla="*/ 4 h 120"/>
                <a:gd name="T26" fmla="*/ 43 w 55"/>
                <a:gd name="T27" fmla="*/ 0 h 120"/>
                <a:gd name="T28" fmla="*/ 35 w 55"/>
                <a:gd name="T29" fmla="*/ 0 h 120"/>
                <a:gd name="T30" fmla="*/ 35 w 55"/>
                <a:gd name="T31" fmla="*/ 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5" h="120">
                  <a:moveTo>
                    <a:pt x="35" y="0"/>
                  </a:moveTo>
                  <a:lnTo>
                    <a:pt x="21" y="0"/>
                  </a:lnTo>
                  <a:lnTo>
                    <a:pt x="21" y="0"/>
                  </a:lnTo>
                  <a:lnTo>
                    <a:pt x="14" y="0"/>
                  </a:lnTo>
                  <a:lnTo>
                    <a:pt x="6" y="4"/>
                  </a:lnTo>
                  <a:lnTo>
                    <a:pt x="2" y="10"/>
                  </a:lnTo>
                  <a:lnTo>
                    <a:pt x="0" y="18"/>
                  </a:lnTo>
                  <a:lnTo>
                    <a:pt x="0" y="120"/>
                  </a:lnTo>
                  <a:lnTo>
                    <a:pt x="55" y="120"/>
                  </a:lnTo>
                  <a:lnTo>
                    <a:pt x="55" y="18"/>
                  </a:lnTo>
                  <a:lnTo>
                    <a:pt x="55" y="18"/>
                  </a:lnTo>
                  <a:lnTo>
                    <a:pt x="55" y="10"/>
                  </a:lnTo>
                  <a:lnTo>
                    <a:pt x="49" y="4"/>
                  </a:lnTo>
                  <a:lnTo>
                    <a:pt x="43" y="0"/>
                  </a:lnTo>
                  <a:lnTo>
                    <a:pt x="35" y="0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2835" tIns="36418" rIns="72835" bIns="364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434"/>
            </a:p>
          </p:txBody>
        </p:sp>
        <p:sp>
          <p:nvSpPr>
            <p:cNvPr id="99" name="Freeform 322">
              <a:extLst>
                <a:ext uri="{FF2B5EF4-FFF2-40B4-BE49-F238E27FC236}">
                  <a16:creationId xmlns:a16="http://schemas.microsoft.com/office/drawing/2014/main" id="{560DA0FE-4EC8-4AD6-9A58-6E2A39F7872B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4838" y="9863138"/>
              <a:ext cx="146050" cy="215900"/>
            </a:xfrm>
            <a:custGeom>
              <a:avLst/>
              <a:gdLst>
                <a:gd name="T0" fmla="*/ 86 w 92"/>
                <a:gd name="T1" fmla="*/ 136 h 136"/>
                <a:gd name="T2" fmla="*/ 86 w 92"/>
                <a:gd name="T3" fmla="*/ 136 h 136"/>
                <a:gd name="T4" fmla="*/ 82 w 92"/>
                <a:gd name="T5" fmla="*/ 132 h 136"/>
                <a:gd name="T6" fmla="*/ 2 w 92"/>
                <a:gd name="T7" fmla="*/ 8 h 136"/>
                <a:gd name="T8" fmla="*/ 2 w 92"/>
                <a:gd name="T9" fmla="*/ 8 h 136"/>
                <a:gd name="T10" fmla="*/ 0 w 92"/>
                <a:gd name="T11" fmla="*/ 4 h 136"/>
                <a:gd name="T12" fmla="*/ 2 w 92"/>
                <a:gd name="T13" fmla="*/ 0 h 136"/>
                <a:gd name="T14" fmla="*/ 2 w 92"/>
                <a:gd name="T15" fmla="*/ 0 h 136"/>
                <a:gd name="T16" fmla="*/ 6 w 92"/>
                <a:gd name="T17" fmla="*/ 0 h 136"/>
                <a:gd name="T18" fmla="*/ 8 w 92"/>
                <a:gd name="T19" fmla="*/ 2 h 136"/>
                <a:gd name="T20" fmla="*/ 90 w 92"/>
                <a:gd name="T21" fmla="*/ 128 h 136"/>
                <a:gd name="T22" fmla="*/ 90 w 92"/>
                <a:gd name="T23" fmla="*/ 128 h 136"/>
                <a:gd name="T24" fmla="*/ 92 w 92"/>
                <a:gd name="T25" fmla="*/ 132 h 136"/>
                <a:gd name="T26" fmla="*/ 90 w 92"/>
                <a:gd name="T27" fmla="*/ 134 h 136"/>
                <a:gd name="T28" fmla="*/ 90 w 92"/>
                <a:gd name="T29" fmla="*/ 134 h 136"/>
                <a:gd name="T30" fmla="*/ 86 w 92"/>
                <a:gd name="T31" fmla="*/ 136 h 136"/>
                <a:gd name="T32" fmla="*/ 86 w 92"/>
                <a:gd name="T33" fmla="*/ 136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2" h="136">
                  <a:moveTo>
                    <a:pt x="86" y="136"/>
                  </a:moveTo>
                  <a:lnTo>
                    <a:pt x="86" y="136"/>
                  </a:lnTo>
                  <a:lnTo>
                    <a:pt x="82" y="132"/>
                  </a:lnTo>
                  <a:lnTo>
                    <a:pt x="2" y="8"/>
                  </a:lnTo>
                  <a:lnTo>
                    <a:pt x="2" y="8"/>
                  </a:lnTo>
                  <a:lnTo>
                    <a:pt x="0" y="4"/>
                  </a:lnTo>
                  <a:lnTo>
                    <a:pt x="2" y="0"/>
                  </a:lnTo>
                  <a:lnTo>
                    <a:pt x="2" y="0"/>
                  </a:lnTo>
                  <a:lnTo>
                    <a:pt x="6" y="0"/>
                  </a:lnTo>
                  <a:lnTo>
                    <a:pt x="8" y="2"/>
                  </a:lnTo>
                  <a:lnTo>
                    <a:pt x="90" y="128"/>
                  </a:lnTo>
                  <a:lnTo>
                    <a:pt x="90" y="128"/>
                  </a:lnTo>
                  <a:lnTo>
                    <a:pt x="92" y="132"/>
                  </a:lnTo>
                  <a:lnTo>
                    <a:pt x="90" y="134"/>
                  </a:lnTo>
                  <a:lnTo>
                    <a:pt x="90" y="134"/>
                  </a:lnTo>
                  <a:lnTo>
                    <a:pt x="86" y="136"/>
                  </a:lnTo>
                  <a:lnTo>
                    <a:pt x="86" y="13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2835" tIns="36418" rIns="72835" bIns="364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434"/>
            </a:p>
          </p:txBody>
        </p:sp>
        <p:sp>
          <p:nvSpPr>
            <p:cNvPr id="100" name="Freeform 323">
              <a:extLst>
                <a:ext uri="{FF2B5EF4-FFF2-40B4-BE49-F238E27FC236}">
                  <a16:creationId xmlns:a16="http://schemas.microsoft.com/office/drawing/2014/main" id="{47C97D8A-7F02-47DE-A9F0-7EFE9687FE46}"/>
                </a:ext>
              </a:extLst>
            </p:cNvPr>
            <p:cNvSpPr>
              <a:spLocks/>
            </p:cNvSpPr>
            <p:nvPr/>
          </p:nvSpPr>
          <p:spPr bwMode="auto">
            <a:xfrm>
              <a:off x="4600575" y="9863138"/>
              <a:ext cx="141288" cy="215900"/>
            </a:xfrm>
            <a:custGeom>
              <a:avLst/>
              <a:gdLst>
                <a:gd name="T0" fmla="*/ 4 w 89"/>
                <a:gd name="T1" fmla="*/ 136 h 136"/>
                <a:gd name="T2" fmla="*/ 4 w 89"/>
                <a:gd name="T3" fmla="*/ 136 h 136"/>
                <a:gd name="T4" fmla="*/ 2 w 89"/>
                <a:gd name="T5" fmla="*/ 134 h 136"/>
                <a:gd name="T6" fmla="*/ 2 w 89"/>
                <a:gd name="T7" fmla="*/ 134 h 136"/>
                <a:gd name="T8" fmla="*/ 0 w 89"/>
                <a:gd name="T9" fmla="*/ 132 h 136"/>
                <a:gd name="T10" fmla="*/ 0 w 89"/>
                <a:gd name="T11" fmla="*/ 128 h 136"/>
                <a:gd name="T12" fmla="*/ 82 w 89"/>
                <a:gd name="T13" fmla="*/ 2 h 136"/>
                <a:gd name="T14" fmla="*/ 82 w 89"/>
                <a:gd name="T15" fmla="*/ 2 h 136"/>
                <a:gd name="T16" fmla="*/ 84 w 89"/>
                <a:gd name="T17" fmla="*/ 0 h 136"/>
                <a:gd name="T18" fmla="*/ 88 w 89"/>
                <a:gd name="T19" fmla="*/ 0 h 136"/>
                <a:gd name="T20" fmla="*/ 88 w 89"/>
                <a:gd name="T21" fmla="*/ 0 h 136"/>
                <a:gd name="T22" fmla="*/ 89 w 89"/>
                <a:gd name="T23" fmla="*/ 4 h 136"/>
                <a:gd name="T24" fmla="*/ 89 w 89"/>
                <a:gd name="T25" fmla="*/ 8 h 136"/>
                <a:gd name="T26" fmla="*/ 8 w 89"/>
                <a:gd name="T27" fmla="*/ 132 h 136"/>
                <a:gd name="T28" fmla="*/ 8 w 89"/>
                <a:gd name="T29" fmla="*/ 132 h 136"/>
                <a:gd name="T30" fmla="*/ 4 w 89"/>
                <a:gd name="T31" fmla="*/ 136 h 136"/>
                <a:gd name="T32" fmla="*/ 4 w 89"/>
                <a:gd name="T33" fmla="*/ 136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9" h="136">
                  <a:moveTo>
                    <a:pt x="4" y="136"/>
                  </a:moveTo>
                  <a:lnTo>
                    <a:pt x="4" y="136"/>
                  </a:lnTo>
                  <a:lnTo>
                    <a:pt x="2" y="134"/>
                  </a:lnTo>
                  <a:lnTo>
                    <a:pt x="2" y="134"/>
                  </a:lnTo>
                  <a:lnTo>
                    <a:pt x="0" y="132"/>
                  </a:lnTo>
                  <a:lnTo>
                    <a:pt x="0" y="128"/>
                  </a:lnTo>
                  <a:lnTo>
                    <a:pt x="82" y="2"/>
                  </a:lnTo>
                  <a:lnTo>
                    <a:pt x="82" y="2"/>
                  </a:lnTo>
                  <a:lnTo>
                    <a:pt x="84" y="0"/>
                  </a:lnTo>
                  <a:lnTo>
                    <a:pt x="88" y="0"/>
                  </a:lnTo>
                  <a:lnTo>
                    <a:pt x="88" y="0"/>
                  </a:lnTo>
                  <a:lnTo>
                    <a:pt x="89" y="4"/>
                  </a:lnTo>
                  <a:lnTo>
                    <a:pt x="89" y="8"/>
                  </a:lnTo>
                  <a:lnTo>
                    <a:pt x="8" y="132"/>
                  </a:lnTo>
                  <a:lnTo>
                    <a:pt x="8" y="132"/>
                  </a:lnTo>
                  <a:lnTo>
                    <a:pt x="4" y="136"/>
                  </a:lnTo>
                  <a:lnTo>
                    <a:pt x="4" y="13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2835" tIns="36418" rIns="72835" bIns="364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434"/>
            </a:p>
          </p:txBody>
        </p:sp>
        <p:sp>
          <p:nvSpPr>
            <p:cNvPr id="101" name="Freeform 324">
              <a:extLst>
                <a:ext uri="{FF2B5EF4-FFF2-40B4-BE49-F238E27FC236}">
                  <a16:creationId xmlns:a16="http://schemas.microsoft.com/office/drawing/2014/main" id="{027EB1C0-7CB7-4F3E-A27E-029736C0720A}"/>
                </a:ext>
              </a:extLst>
            </p:cNvPr>
            <p:cNvSpPr>
              <a:spLocks/>
            </p:cNvSpPr>
            <p:nvPr/>
          </p:nvSpPr>
          <p:spPr bwMode="auto">
            <a:xfrm>
              <a:off x="3836988" y="10612438"/>
              <a:ext cx="842963" cy="501650"/>
            </a:xfrm>
            <a:custGeom>
              <a:avLst/>
              <a:gdLst>
                <a:gd name="T0" fmla="*/ 432 w 531"/>
                <a:gd name="T1" fmla="*/ 190 h 316"/>
                <a:gd name="T2" fmla="*/ 243 w 531"/>
                <a:gd name="T3" fmla="*/ 60 h 316"/>
                <a:gd name="T4" fmla="*/ 236 w 531"/>
                <a:gd name="T5" fmla="*/ 56 h 316"/>
                <a:gd name="T6" fmla="*/ 214 w 531"/>
                <a:gd name="T7" fmla="*/ 46 h 316"/>
                <a:gd name="T8" fmla="*/ 184 w 531"/>
                <a:gd name="T9" fmla="*/ 50 h 316"/>
                <a:gd name="T10" fmla="*/ 146 w 531"/>
                <a:gd name="T11" fmla="*/ 16 h 316"/>
                <a:gd name="T12" fmla="*/ 129 w 531"/>
                <a:gd name="T13" fmla="*/ 4 h 316"/>
                <a:gd name="T14" fmla="*/ 109 w 531"/>
                <a:gd name="T15" fmla="*/ 0 h 316"/>
                <a:gd name="T16" fmla="*/ 89 w 531"/>
                <a:gd name="T17" fmla="*/ 6 h 316"/>
                <a:gd name="T18" fmla="*/ 71 w 531"/>
                <a:gd name="T19" fmla="*/ 18 h 316"/>
                <a:gd name="T20" fmla="*/ 69 w 531"/>
                <a:gd name="T21" fmla="*/ 18 h 316"/>
                <a:gd name="T22" fmla="*/ 59 w 531"/>
                <a:gd name="T23" fmla="*/ 36 h 316"/>
                <a:gd name="T24" fmla="*/ 45 w 531"/>
                <a:gd name="T25" fmla="*/ 38 h 316"/>
                <a:gd name="T26" fmla="*/ 20 w 531"/>
                <a:gd name="T27" fmla="*/ 50 h 316"/>
                <a:gd name="T28" fmla="*/ 10 w 531"/>
                <a:gd name="T29" fmla="*/ 62 h 316"/>
                <a:gd name="T30" fmla="*/ 4 w 531"/>
                <a:gd name="T31" fmla="*/ 74 h 316"/>
                <a:gd name="T32" fmla="*/ 0 w 531"/>
                <a:gd name="T33" fmla="*/ 96 h 316"/>
                <a:gd name="T34" fmla="*/ 4 w 531"/>
                <a:gd name="T35" fmla="*/ 118 h 316"/>
                <a:gd name="T36" fmla="*/ 16 w 531"/>
                <a:gd name="T37" fmla="*/ 136 h 316"/>
                <a:gd name="T38" fmla="*/ 212 w 531"/>
                <a:gd name="T39" fmla="*/ 276 h 316"/>
                <a:gd name="T40" fmla="*/ 214 w 531"/>
                <a:gd name="T41" fmla="*/ 276 h 316"/>
                <a:gd name="T42" fmla="*/ 220 w 531"/>
                <a:gd name="T43" fmla="*/ 280 h 316"/>
                <a:gd name="T44" fmla="*/ 226 w 531"/>
                <a:gd name="T45" fmla="*/ 282 h 316"/>
                <a:gd name="T46" fmla="*/ 230 w 531"/>
                <a:gd name="T47" fmla="*/ 284 h 316"/>
                <a:gd name="T48" fmla="*/ 238 w 531"/>
                <a:gd name="T49" fmla="*/ 286 h 316"/>
                <a:gd name="T50" fmla="*/ 465 w 531"/>
                <a:gd name="T51" fmla="*/ 316 h 316"/>
                <a:gd name="T52" fmla="*/ 487 w 531"/>
                <a:gd name="T53" fmla="*/ 314 h 316"/>
                <a:gd name="T54" fmla="*/ 507 w 531"/>
                <a:gd name="T55" fmla="*/ 304 h 316"/>
                <a:gd name="T56" fmla="*/ 523 w 531"/>
                <a:gd name="T57" fmla="*/ 286 h 316"/>
                <a:gd name="T58" fmla="*/ 531 w 531"/>
                <a:gd name="T59" fmla="*/ 264 h 316"/>
                <a:gd name="T60" fmla="*/ 531 w 531"/>
                <a:gd name="T61" fmla="*/ 264 h 316"/>
                <a:gd name="T62" fmla="*/ 529 w 531"/>
                <a:gd name="T63" fmla="*/ 240 h 316"/>
                <a:gd name="T64" fmla="*/ 519 w 531"/>
                <a:gd name="T65" fmla="*/ 220 h 316"/>
                <a:gd name="T66" fmla="*/ 503 w 531"/>
                <a:gd name="T67" fmla="*/ 204 h 316"/>
                <a:gd name="T68" fmla="*/ 481 w 531"/>
                <a:gd name="T69" fmla="*/ 196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31" h="316">
                  <a:moveTo>
                    <a:pt x="481" y="196"/>
                  </a:moveTo>
                  <a:lnTo>
                    <a:pt x="432" y="190"/>
                  </a:lnTo>
                  <a:lnTo>
                    <a:pt x="358" y="170"/>
                  </a:lnTo>
                  <a:lnTo>
                    <a:pt x="243" y="60"/>
                  </a:lnTo>
                  <a:lnTo>
                    <a:pt x="243" y="60"/>
                  </a:lnTo>
                  <a:lnTo>
                    <a:pt x="236" y="56"/>
                  </a:lnTo>
                  <a:lnTo>
                    <a:pt x="230" y="52"/>
                  </a:lnTo>
                  <a:lnTo>
                    <a:pt x="214" y="46"/>
                  </a:lnTo>
                  <a:lnTo>
                    <a:pt x="200" y="46"/>
                  </a:lnTo>
                  <a:lnTo>
                    <a:pt x="184" y="50"/>
                  </a:lnTo>
                  <a:lnTo>
                    <a:pt x="146" y="16"/>
                  </a:lnTo>
                  <a:lnTo>
                    <a:pt x="146" y="16"/>
                  </a:lnTo>
                  <a:lnTo>
                    <a:pt x="138" y="8"/>
                  </a:lnTo>
                  <a:lnTo>
                    <a:pt x="129" y="4"/>
                  </a:lnTo>
                  <a:lnTo>
                    <a:pt x="119" y="2"/>
                  </a:lnTo>
                  <a:lnTo>
                    <a:pt x="109" y="0"/>
                  </a:lnTo>
                  <a:lnTo>
                    <a:pt x="99" y="2"/>
                  </a:lnTo>
                  <a:lnTo>
                    <a:pt x="89" y="6"/>
                  </a:lnTo>
                  <a:lnTo>
                    <a:pt x="79" y="10"/>
                  </a:lnTo>
                  <a:lnTo>
                    <a:pt x="71" y="18"/>
                  </a:lnTo>
                  <a:lnTo>
                    <a:pt x="69" y="18"/>
                  </a:lnTo>
                  <a:lnTo>
                    <a:pt x="69" y="18"/>
                  </a:lnTo>
                  <a:lnTo>
                    <a:pt x="63" y="28"/>
                  </a:lnTo>
                  <a:lnTo>
                    <a:pt x="59" y="36"/>
                  </a:lnTo>
                  <a:lnTo>
                    <a:pt x="59" y="36"/>
                  </a:lnTo>
                  <a:lnTo>
                    <a:pt x="45" y="38"/>
                  </a:lnTo>
                  <a:lnTo>
                    <a:pt x="31" y="42"/>
                  </a:lnTo>
                  <a:lnTo>
                    <a:pt x="20" y="50"/>
                  </a:lnTo>
                  <a:lnTo>
                    <a:pt x="10" y="62"/>
                  </a:lnTo>
                  <a:lnTo>
                    <a:pt x="10" y="62"/>
                  </a:lnTo>
                  <a:lnTo>
                    <a:pt x="10" y="62"/>
                  </a:lnTo>
                  <a:lnTo>
                    <a:pt x="4" y="74"/>
                  </a:lnTo>
                  <a:lnTo>
                    <a:pt x="0" y="84"/>
                  </a:lnTo>
                  <a:lnTo>
                    <a:pt x="0" y="96"/>
                  </a:lnTo>
                  <a:lnTo>
                    <a:pt x="0" y="106"/>
                  </a:lnTo>
                  <a:lnTo>
                    <a:pt x="4" y="118"/>
                  </a:lnTo>
                  <a:lnTo>
                    <a:pt x="8" y="128"/>
                  </a:lnTo>
                  <a:lnTo>
                    <a:pt x="16" y="136"/>
                  </a:lnTo>
                  <a:lnTo>
                    <a:pt x="25" y="144"/>
                  </a:lnTo>
                  <a:lnTo>
                    <a:pt x="212" y="276"/>
                  </a:lnTo>
                  <a:lnTo>
                    <a:pt x="214" y="276"/>
                  </a:lnTo>
                  <a:lnTo>
                    <a:pt x="214" y="276"/>
                  </a:lnTo>
                  <a:lnTo>
                    <a:pt x="220" y="280"/>
                  </a:lnTo>
                  <a:lnTo>
                    <a:pt x="220" y="280"/>
                  </a:lnTo>
                  <a:lnTo>
                    <a:pt x="226" y="282"/>
                  </a:lnTo>
                  <a:lnTo>
                    <a:pt x="226" y="282"/>
                  </a:lnTo>
                  <a:lnTo>
                    <a:pt x="230" y="284"/>
                  </a:lnTo>
                  <a:lnTo>
                    <a:pt x="230" y="284"/>
                  </a:lnTo>
                  <a:lnTo>
                    <a:pt x="236" y="286"/>
                  </a:lnTo>
                  <a:lnTo>
                    <a:pt x="238" y="286"/>
                  </a:lnTo>
                  <a:lnTo>
                    <a:pt x="465" y="316"/>
                  </a:lnTo>
                  <a:lnTo>
                    <a:pt x="465" y="316"/>
                  </a:lnTo>
                  <a:lnTo>
                    <a:pt x="477" y="316"/>
                  </a:lnTo>
                  <a:lnTo>
                    <a:pt x="487" y="314"/>
                  </a:lnTo>
                  <a:lnTo>
                    <a:pt x="499" y="310"/>
                  </a:lnTo>
                  <a:lnTo>
                    <a:pt x="507" y="304"/>
                  </a:lnTo>
                  <a:lnTo>
                    <a:pt x="515" y="296"/>
                  </a:lnTo>
                  <a:lnTo>
                    <a:pt x="523" y="286"/>
                  </a:lnTo>
                  <a:lnTo>
                    <a:pt x="527" y="276"/>
                  </a:lnTo>
                  <a:lnTo>
                    <a:pt x="531" y="264"/>
                  </a:lnTo>
                  <a:lnTo>
                    <a:pt x="531" y="264"/>
                  </a:lnTo>
                  <a:lnTo>
                    <a:pt x="531" y="264"/>
                  </a:lnTo>
                  <a:lnTo>
                    <a:pt x="531" y="252"/>
                  </a:lnTo>
                  <a:lnTo>
                    <a:pt x="529" y="240"/>
                  </a:lnTo>
                  <a:lnTo>
                    <a:pt x="525" y="230"/>
                  </a:lnTo>
                  <a:lnTo>
                    <a:pt x="519" y="220"/>
                  </a:lnTo>
                  <a:lnTo>
                    <a:pt x="513" y="212"/>
                  </a:lnTo>
                  <a:lnTo>
                    <a:pt x="503" y="204"/>
                  </a:lnTo>
                  <a:lnTo>
                    <a:pt x="493" y="200"/>
                  </a:lnTo>
                  <a:lnTo>
                    <a:pt x="481" y="196"/>
                  </a:lnTo>
                  <a:lnTo>
                    <a:pt x="481" y="196"/>
                  </a:lnTo>
                  <a:close/>
                </a:path>
              </a:pathLst>
            </a:custGeom>
            <a:solidFill>
              <a:srgbClr val="F2C7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2835" tIns="36418" rIns="72835" bIns="364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434"/>
            </a:p>
          </p:txBody>
        </p:sp>
        <p:sp>
          <p:nvSpPr>
            <p:cNvPr id="102" name="Freeform 325">
              <a:extLst>
                <a:ext uri="{FF2B5EF4-FFF2-40B4-BE49-F238E27FC236}">
                  <a16:creationId xmlns:a16="http://schemas.microsoft.com/office/drawing/2014/main" id="{A2797F56-9F66-43A7-B622-B9203A925326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1263" y="10612438"/>
              <a:ext cx="1620838" cy="571500"/>
            </a:xfrm>
            <a:custGeom>
              <a:avLst/>
              <a:gdLst>
                <a:gd name="T0" fmla="*/ 914 w 1021"/>
                <a:gd name="T1" fmla="*/ 4 h 360"/>
                <a:gd name="T2" fmla="*/ 886 w 1021"/>
                <a:gd name="T3" fmla="*/ 2 h 360"/>
                <a:gd name="T4" fmla="*/ 833 w 1021"/>
                <a:gd name="T5" fmla="*/ 4 h 360"/>
                <a:gd name="T6" fmla="*/ 712 w 1021"/>
                <a:gd name="T7" fmla="*/ 28 h 360"/>
                <a:gd name="T8" fmla="*/ 694 w 1021"/>
                <a:gd name="T9" fmla="*/ 30 h 360"/>
                <a:gd name="T10" fmla="*/ 460 w 1021"/>
                <a:gd name="T11" fmla="*/ 6 h 360"/>
                <a:gd name="T12" fmla="*/ 448 w 1021"/>
                <a:gd name="T13" fmla="*/ 6 h 360"/>
                <a:gd name="T14" fmla="*/ 424 w 1021"/>
                <a:gd name="T15" fmla="*/ 12 h 360"/>
                <a:gd name="T16" fmla="*/ 406 w 1021"/>
                <a:gd name="T17" fmla="*/ 26 h 360"/>
                <a:gd name="T18" fmla="*/ 395 w 1021"/>
                <a:gd name="T19" fmla="*/ 48 h 360"/>
                <a:gd name="T20" fmla="*/ 393 w 1021"/>
                <a:gd name="T21" fmla="*/ 60 h 360"/>
                <a:gd name="T22" fmla="*/ 393 w 1021"/>
                <a:gd name="T23" fmla="*/ 74 h 360"/>
                <a:gd name="T24" fmla="*/ 399 w 1021"/>
                <a:gd name="T25" fmla="*/ 96 h 360"/>
                <a:gd name="T26" fmla="*/ 412 w 1021"/>
                <a:gd name="T27" fmla="*/ 114 h 360"/>
                <a:gd name="T28" fmla="*/ 434 w 1021"/>
                <a:gd name="T29" fmla="*/ 126 h 360"/>
                <a:gd name="T30" fmla="*/ 591 w 1021"/>
                <a:gd name="T31" fmla="*/ 146 h 360"/>
                <a:gd name="T32" fmla="*/ 288 w 1021"/>
                <a:gd name="T33" fmla="*/ 206 h 360"/>
                <a:gd name="T34" fmla="*/ 87 w 1021"/>
                <a:gd name="T35" fmla="*/ 106 h 360"/>
                <a:gd name="T36" fmla="*/ 66 w 1021"/>
                <a:gd name="T37" fmla="*/ 100 h 360"/>
                <a:gd name="T38" fmla="*/ 42 w 1021"/>
                <a:gd name="T39" fmla="*/ 102 h 360"/>
                <a:gd name="T40" fmla="*/ 22 w 1021"/>
                <a:gd name="T41" fmla="*/ 114 h 360"/>
                <a:gd name="T42" fmla="*/ 6 w 1021"/>
                <a:gd name="T43" fmla="*/ 134 h 360"/>
                <a:gd name="T44" fmla="*/ 6 w 1021"/>
                <a:gd name="T45" fmla="*/ 134 h 360"/>
                <a:gd name="T46" fmla="*/ 0 w 1021"/>
                <a:gd name="T47" fmla="*/ 158 h 360"/>
                <a:gd name="T48" fmla="*/ 2 w 1021"/>
                <a:gd name="T49" fmla="*/ 182 h 360"/>
                <a:gd name="T50" fmla="*/ 14 w 1021"/>
                <a:gd name="T51" fmla="*/ 202 h 360"/>
                <a:gd name="T52" fmla="*/ 34 w 1021"/>
                <a:gd name="T53" fmla="*/ 218 h 360"/>
                <a:gd name="T54" fmla="*/ 276 w 1021"/>
                <a:gd name="T55" fmla="*/ 330 h 360"/>
                <a:gd name="T56" fmla="*/ 399 w 1021"/>
                <a:gd name="T57" fmla="*/ 352 h 360"/>
                <a:gd name="T58" fmla="*/ 450 w 1021"/>
                <a:gd name="T59" fmla="*/ 358 h 360"/>
                <a:gd name="T60" fmla="*/ 490 w 1021"/>
                <a:gd name="T61" fmla="*/ 358 h 360"/>
                <a:gd name="T62" fmla="*/ 555 w 1021"/>
                <a:gd name="T63" fmla="*/ 356 h 360"/>
                <a:gd name="T64" fmla="*/ 650 w 1021"/>
                <a:gd name="T65" fmla="*/ 346 h 360"/>
                <a:gd name="T66" fmla="*/ 759 w 1021"/>
                <a:gd name="T67" fmla="*/ 328 h 360"/>
                <a:gd name="T68" fmla="*/ 868 w 1021"/>
                <a:gd name="T69" fmla="*/ 300 h 360"/>
                <a:gd name="T70" fmla="*/ 1015 w 1021"/>
                <a:gd name="T71" fmla="*/ 26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021" h="360">
                  <a:moveTo>
                    <a:pt x="1015" y="26"/>
                  </a:moveTo>
                  <a:lnTo>
                    <a:pt x="914" y="4"/>
                  </a:lnTo>
                  <a:lnTo>
                    <a:pt x="914" y="4"/>
                  </a:lnTo>
                  <a:lnTo>
                    <a:pt x="886" y="2"/>
                  </a:lnTo>
                  <a:lnTo>
                    <a:pt x="858" y="0"/>
                  </a:lnTo>
                  <a:lnTo>
                    <a:pt x="833" y="4"/>
                  </a:lnTo>
                  <a:lnTo>
                    <a:pt x="805" y="8"/>
                  </a:lnTo>
                  <a:lnTo>
                    <a:pt x="712" y="28"/>
                  </a:lnTo>
                  <a:lnTo>
                    <a:pt x="712" y="28"/>
                  </a:lnTo>
                  <a:lnTo>
                    <a:pt x="694" y="30"/>
                  </a:lnTo>
                  <a:lnTo>
                    <a:pt x="676" y="30"/>
                  </a:lnTo>
                  <a:lnTo>
                    <a:pt x="460" y="6"/>
                  </a:lnTo>
                  <a:lnTo>
                    <a:pt x="460" y="6"/>
                  </a:lnTo>
                  <a:lnTo>
                    <a:pt x="448" y="6"/>
                  </a:lnTo>
                  <a:lnTo>
                    <a:pt x="436" y="8"/>
                  </a:lnTo>
                  <a:lnTo>
                    <a:pt x="424" y="12"/>
                  </a:lnTo>
                  <a:lnTo>
                    <a:pt x="414" y="18"/>
                  </a:lnTo>
                  <a:lnTo>
                    <a:pt x="406" y="26"/>
                  </a:lnTo>
                  <a:lnTo>
                    <a:pt x="401" y="36"/>
                  </a:lnTo>
                  <a:lnTo>
                    <a:pt x="395" y="48"/>
                  </a:lnTo>
                  <a:lnTo>
                    <a:pt x="393" y="60"/>
                  </a:lnTo>
                  <a:lnTo>
                    <a:pt x="393" y="60"/>
                  </a:lnTo>
                  <a:lnTo>
                    <a:pt x="393" y="60"/>
                  </a:lnTo>
                  <a:lnTo>
                    <a:pt x="393" y="74"/>
                  </a:lnTo>
                  <a:lnTo>
                    <a:pt x="395" y="86"/>
                  </a:lnTo>
                  <a:lnTo>
                    <a:pt x="399" y="96"/>
                  </a:lnTo>
                  <a:lnTo>
                    <a:pt x="405" y="106"/>
                  </a:lnTo>
                  <a:lnTo>
                    <a:pt x="412" y="114"/>
                  </a:lnTo>
                  <a:lnTo>
                    <a:pt x="422" y="122"/>
                  </a:lnTo>
                  <a:lnTo>
                    <a:pt x="434" y="126"/>
                  </a:lnTo>
                  <a:lnTo>
                    <a:pt x="446" y="128"/>
                  </a:lnTo>
                  <a:lnTo>
                    <a:pt x="591" y="146"/>
                  </a:lnTo>
                  <a:lnTo>
                    <a:pt x="450" y="196"/>
                  </a:lnTo>
                  <a:lnTo>
                    <a:pt x="288" y="206"/>
                  </a:lnTo>
                  <a:lnTo>
                    <a:pt x="87" y="106"/>
                  </a:lnTo>
                  <a:lnTo>
                    <a:pt x="87" y="106"/>
                  </a:lnTo>
                  <a:lnTo>
                    <a:pt x="78" y="102"/>
                  </a:lnTo>
                  <a:lnTo>
                    <a:pt x="66" y="100"/>
                  </a:lnTo>
                  <a:lnTo>
                    <a:pt x="54" y="100"/>
                  </a:lnTo>
                  <a:lnTo>
                    <a:pt x="42" y="102"/>
                  </a:lnTo>
                  <a:lnTo>
                    <a:pt x="32" y="108"/>
                  </a:lnTo>
                  <a:lnTo>
                    <a:pt x="22" y="114"/>
                  </a:lnTo>
                  <a:lnTo>
                    <a:pt x="14" y="122"/>
                  </a:lnTo>
                  <a:lnTo>
                    <a:pt x="6" y="134"/>
                  </a:lnTo>
                  <a:lnTo>
                    <a:pt x="6" y="134"/>
                  </a:lnTo>
                  <a:lnTo>
                    <a:pt x="6" y="134"/>
                  </a:lnTo>
                  <a:lnTo>
                    <a:pt x="2" y="146"/>
                  </a:lnTo>
                  <a:lnTo>
                    <a:pt x="0" y="158"/>
                  </a:lnTo>
                  <a:lnTo>
                    <a:pt x="0" y="170"/>
                  </a:lnTo>
                  <a:lnTo>
                    <a:pt x="2" y="182"/>
                  </a:lnTo>
                  <a:lnTo>
                    <a:pt x="8" y="192"/>
                  </a:lnTo>
                  <a:lnTo>
                    <a:pt x="14" y="202"/>
                  </a:lnTo>
                  <a:lnTo>
                    <a:pt x="24" y="210"/>
                  </a:lnTo>
                  <a:lnTo>
                    <a:pt x="34" y="218"/>
                  </a:lnTo>
                  <a:lnTo>
                    <a:pt x="276" y="330"/>
                  </a:lnTo>
                  <a:lnTo>
                    <a:pt x="276" y="330"/>
                  </a:lnTo>
                  <a:lnTo>
                    <a:pt x="341" y="344"/>
                  </a:lnTo>
                  <a:lnTo>
                    <a:pt x="399" y="352"/>
                  </a:lnTo>
                  <a:lnTo>
                    <a:pt x="450" y="358"/>
                  </a:lnTo>
                  <a:lnTo>
                    <a:pt x="450" y="358"/>
                  </a:lnTo>
                  <a:lnTo>
                    <a:pt x="468" y="360"/>
                  </a:lnTo>
                  <a:lnTo>
                    <a:pt x="490" y="358"/>
                  </a:lnTo>
                  <a:lnTo>
                    <a:pt x="490" y="358"/>
                  </a:lnTo>
                  <a:lnTo>
                    <a:pt x="555" y="356"/>
                  </a:lnTo>
                  <a:lnTo>
                    <a:pt x="601" y="352"/>
                  </a:lnTo>
                  <a:lnTo>
                    <a:pt x="650" y="346"/>
                  </a:lnTo>
                  <a:lnTo>
                    <a:pt x="704" y="340"/>
                  </a:lnTo>
                  <a:lnTo>
                    <a:pt x="759" y="328"/>
                  </a:lnTo>
                  <a:lnTo>
                    <a:pt x="815" y="316"/>
                  </a:lnTo>
                  <a:lnTo>
                    <a:pt x="868" y="300"/>
                  </a:lnTo>
                  <a:lnTo>
                    <a:pt x="1021" y="266"/>
                  </a:lnTo>
                  <a:lnTo>
                    <a:pt x="1015" y="26"/>
                  </a:lnTo>
                  <a:close/>
                </a:path>
              </a:pathLst>
            </a:custGeom>
            <a:solidFill>
              <a:srgbClr val="FFD2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2835" tIns="36418" rIns="72835" bIns="364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434"/>
            </a:p>
          </p:txBody>
        </p:sp>
        <p:sp>
          <p:nvSpPr>
            <p:cNvPr id="103" name="Freeform 326">
              <a:extLst>
                <a:ext uri="{FF2B5EF4-FFF2-40B4-BE49-F238E27FC236}">
                  <a16:creationId xmlns:a16="http://schemas.microsoft.com/office/drawing/2014/main" id="{A0E798AF-7735-4A47-95EE-347D7BDFB66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59400" y="10618788"/>
              <a:ext cx="269875" cy="625475"/>
            </a:xfrm>
            <a:custGeom>
              <a:avLst/>
              <a:gdLst>
                <a:gd name="T0" fmla="*/ 168 w 170"/>
                <a:gd name="T1" fmla="*/ 0 h 394"/>
                <a:gd name="T2" fmla="*/ 170 w 170"/>
                <a:gd name="T3" fmla="*/ 394 h 394"/>
                <a:gd name="T4" fmla="*/ 0 w 170"/>
                <a:gd name="T5" fmla="*/ 394 h 394"/>
                <a:gd name="T6" fmla="*/ 0 w 170"/>
                <a:gd name="T7" fmla="*/ 0 h 394"/>
                <a:gd name="T8" fmla="*/ 168 w 170"/>
                <a:gd name="T9" fmla="*/ 0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394">
                  <a:moveTo>
                    <a:pt x="168" y="0"/>
                  </a:moveTo>
                  <a:lnTo>
                    <a:pt x="170" y="394"/>
                  </a:lnTo>
                  <a:lnTo>
                    <a:pt x="0" y="394"/>
                  </a:lnTo>
                  <a:lnTo>
                    <a:pt x="0" y="0"/>
                  </a:lnTo>
                  <a:lnTo>
                    <a:pt x="168" y="0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2835" tIns="36418" rIns="72835" bIns="364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434"/>
            </a:p>
          </p:txBody>
        </p:sp>
        <p:sp>
          <p:nvSpPr>
            <p:cNvPr id="104" name="Rectangle 327">
              <a:extLst>
                <a:ext uri="{FF2B5EF4-FFF2-40B4-BE49-F238E27FC236}">
                  <a16:creationId xmlns:a16="http://schemas.microsoft.com/office/drawing/2014/main" id="{74105B6E-33C0-4E84-8320-1F4DE9CC06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6563" y="10593388"/>
              <a:ext cx="582613" cy="701675"/>
            </a:xfrm>
            <a:prstGeom prst="rect">
              <a:avLst/>
            </a:prstGeom>
            <a:solidFill>
              <a:srgbClr val="5757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72835" tIns="36418" rIns="72835" bIns="364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434"/>
            </a:p>
          </p:txBody>
        </p:sp>
        <p:sp>
          <p:nvSpPr>
            <p:cNvPr id="105" name="Freeform 328">
              <a:extLst>
                <a:ext uri="{FF2B5EF4-FFF2-40B4-BE49-F238E27FC236}">
                  <a16:creationId xmlns:a16="http://schemas.microsoft.com/office/drawing/2014/main" id="{BE8B5DEE-CDD7-47B4-841E-3132CC8B6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86438" y="10679113"/>
              <a:ext cx="107950" cy="111125"/>
            </a:xfrm>
            <a:custGeom>
              <a:avLst/>
              <a:gdLst>
                <a:gd name="T0" fmla="*/ 2 w 68"/>
                <a:gd name="T1" fmla="*/ 46 h 70"/>
                <a:gd name="T2" fmla="*/ 2 w 68"/>
                <a:gd name="T3" fmla="*/ 46 h 70"/>
                <a:gd name="T4" fmla="*/ 0 w 68"/>
                <a:gd name="T5" fmla="*/ 40 h 70"/>
                <a:gd name="T6" fmla="*/ 0 w 68"/>
                <a:gd name="T7" fmla="*/ 32 h 70"/>
                <a:gd name="T8" fmla="*/ 0 w 68"/>
                <a:gd name="T9" fmla="*/ 26 h 70"/>
                <a:gd name="T10" fmla="*/ 4 w 68"/>
                <a:gd name="T11" fmla="*/ 20 h 70"/>
                <a:gd name="T12" fmla="*/ 6 w 68"/>
                <a:gd name="T13" fmla="*/ 14 h 70"/>
                <a:gd name="T14" fmla="*/ 12 w 68"/>
                <a:gd name="T15" fmla="*/ 8 h 70"/>
                <a:gd name="T16" fmla="*/ 16 w 68"/>
                <a:gd name="T17" fmla="*/ 4 h 70"/>
                <a:gd name="T18" fmla="*/ 24 w 68"/>
                <a:gd name="T19" fmla="*/ 2 h 70"/>
                <a:gd name="T20" fmla="*/ 24 w 68"/>
                <a:gd name="T21" fmla="*/ 2 h 70"/>
                <a:gd name="T22" fmla="*/ 30 w 68"/>
                <a:gd name="T23" fmla="*/ 0 h 70"/>
                <a:gd name="T24" fmla="*/ 36 w 68"/>
                <a:gd name="T25" fmla="*/ 0 h 70"/>
                <a:gd name="T26" fmla="*/ 44 w 68"/>
                <a:gd name="T27" fmla="*/ 2 h 70"/>
                <a:gd name="T28" fmla="*/ 50 w 68"/>
                <a:gd name="T29" fmla="*/ 4 h 70"/>
                <a:gd name="T30" fmla="*/ 56 w 68"/>
                <a:gd name="T31" fmla="*/ 8 h 70"/>
                <a:gd name="T32" fmla="*/ 60 w 68"/>
                <a:gd name="T33" fmla="*/ 12 h 70"/>
                <a:gd name="T34" fmla="*/ 64 w 68"/>
                <a:gd name="T35" fmla="*/ 18 h 70"/>
                <a:gd name="T36" fmla="*/ 66 w 68"/>
                <a:gd name="T37" fmla="*/ 24 h 70"/>
                <a:gd name="T38" fmla="*/ 66 w 68"/>
                <a:gd name="T39" fmla="*/ 24 h 70"/>
                <a:gd name="T40" fmla="*/ 68 w 68"/>
                <a:gd name="T41" fmla="*/ 30 h 70"/>
                <a:gd name="T42" fmla="*/ 68 w 68"/>
                <a:gd name="T43" fmla="*/ 38 h 70"/>
                <a:gd name="T44" fmla="*/ 68 w 68"/>
                <a:gd name="T45" fmla="*/ 44 h 70"/>
                <a:gd name="T46" fmla="*/ 66 w 68"/>
                <a:gd name="T47" fmla="*/ 50 h 70"/>
                <a:gd name="T48" fmla="*/ 62 w 68"/>
                <a:gd name="T49" fmla="*/ 56 h 70"/>
                <a:gd name="T50" fmla="*/ 56 w 68"/>
                <a:gd name="T51" fmla="*/ 60 h 70"/>
                <a:gd name="T52" fmla="*/ 52 w 68"/>
                <a:gd name="T53" fmla="*/ 64 h 70"/>
                <a:gd name="T54" fmla="*/ 46 w 68"/>
                <a:gd name="T55" fmla="*/ 68 h 70"/>
                <a:gd name="T56" fmla="*/ 46 w 68"/>
                <a:gd name="T57" fmla="*/ 68 h 70"/>
                <a:gd name="T58" fmla="*/ 38 w 68"/>
                <a:gd name="T59" fmla="*/ 70 h 70"/>
                <a:gd name="T60" fmla="*/ 32 w 68"/>
                <a:gd name="T61" fmla="*/ 70 h 70"/>
                <a:gd name="T62" fmla="*/ 24 w 68"/>
                <a:gd name="T63" fmla="*/ 68 h 70"/>
                <a:gd name="T64" fmla="*/ 18 w 68"/>
                <a:gd name="T65" fmla="*/ 66 h 70"/>
                <a:gd name="T66" fmla="*/ 14 w 68"/>
                <a:gd name="T67" fmla="*/ 62 h 70"/>
                <a:gd name="T68" fmla="*/ 8 w 68"/>
                <a:gd name="T69" fmla="*/ 58 h 70"/>
                <a:gd name="T70" fmla="*/ 4 w 68"/>
                <a:gd name="T71" fmla="*/ 52 h 70"/>
                <a:gd name="T72" fmla="*/ 2 w 68"/>
                <a:gd name="T73" fmla="*/ 46 h 70"/>
                <a:gd name="T74" fmla="*/ 2 w 68"/>
                <a:gd name="T75" fmla="*/ 46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8" h="70">
                  <a:moveTo>
                    <a:pt x="2" y="46"/>
                  </a:moveTo>
                  <a:lnTo>
                    <a:pt x="2" y="46"/>
                  </a:lnTo>
                  <a:lnTo>
                    <a:pt x="0" y="40"/>
                  </a:lnTo>
                  <a:lnTo>
                    <a:pt x="0" y="32"/>
                  </a:lnTo>
                  <a:lnTo>
                    <a:pt x="0" y="26"/>
                  </a:lnTo>
                  <a:lnTo>
                    <a:pt x="4" y="20"/>
                  </a:lnTo>
                  <a:lnTo>
                    <a:pt x="6" y="14"/>
                  </a:lnTo>
                  <a:lnTo>
                    <a:pt x="12" y="8"/>
                  </a:lnTo>
                  <a:lnTo>
                    <a:pt x="16" y="4"/>
                  </a:lnTo>
                  <a:lnTo>
                    <a:pt x="24" y="2"/>
                  </a:lnTo>
                  <a:lnTo>
                    <a:pt x="24" y="2"/>
                  </a:lnTo>
                  <a:lnTo>
                    <a:pt x="30" y="0"/>
                  </a:lnTo>
                  <a:lnTo>
                    <a:pt x="36" y="0"/>
                  </a:lnTo>
                  <a:lnTo>
                    <a:pt x="44" y="2"/>
                  </a:lnTo>
                  <a:lnTo>
                    <a:pt x="50" y="4"/>
                  </a:lnTo>
                  <a:lnTo>
                    <a:pt x="56" y="8"/>
                  </a:lnTo>
                  <a:lnTo>
                    <a:pt x="60" y="12"/>
                  </a:lnTo>
                  <a:lnTo>
                    <a:pt x="64" y="18"/>
                  </a:lnTo>
                  <a:lnTo>
                    <a:pt x="66" y="24"/>
                  </a:lnTo>
                  <a:lnTo>
                    <a:pt x="66" y="24"/>
                  </a:lnTo>
                  <a:lnTo>
                    <a:pt x="68" y="30"/>
                  </a:lnTo>
                  <a:lnTo>
                    <a:pt x="68" y="38"/>
                  </a:lnTo>
                  <a:lnTo>
                    <a:pt x="68" y="44"/>
                  </a:lnTo>
                  <a:lnTo>
                    <a:pt x="66" y="50"/>
                  </a:lnTo>
                  <a:lnTo>
                    <a:pt x="62" y="56"/>
                  </a:lnTo>
                  <a:lnTo>
                    <a:pt x="56" y="60"/>
                  </a:lnTo>
                  <a:lnTo>
                    <a:pt x="52" y="64"/>
                  </a:lnTo>
                  <a:lnTo>
                    <a:pt x="46" y="68"/>
                  </a:lnTo>
                  <a:lnTo>
                    <a:pt x="46" y="68"/>
                  </a:lnTo>
                  <a:lnTo>
                    <a:pt x="38" y="70"/>
                  </a:lnTo>
                  <a:lnTo>
                    <a:pt x="32" y="70"/>
                  </a:lnTo>
                  <a:lnTo>
                    <a:pt x="24" y="68"/>
                  </a:lnTo>
                  <a:lnTo>
                    <a:pt x="18" y="66"/>
                  </a:lnTo>
                  <a:lnTo>
                    <a:pt x="14" y="62"/>
                  </a:lnTo>
                  <a:lnTo>
                    <a:pt x="8" y="58"/>
                  </a:lnTo>
                  <a:lnTo>
                    <a:pt x="4" y="52"/>
                  </a:lnTo>
                  <a:lnTo>
                    <a:pt x="2" y="46"/>
                  </a:lnTo>
                  <a:lnTo>
                    <a:pt x="2" y="46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2835" tIns="36418" rIns="72835" bIns="364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434"/>
            </a:p>
          </p:txBody>
        </p:sp>
        <p:sp>
          <p:nvSpPr>
            <p:cNvPr id="106" name="Freeform 329">
              <a:extLst>
                <a:ext uri="{FF2B5EF4-FFF2-40B4-BE49-F238E27FC236}">
                  <a16:creationId xmlns:a16="http://schemas.microsoft.com/office/drawing/2014/main" id="{5B5A3CA0-6612-4B24-9244-366357D110E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0225" y="10679113"/>
              <a:ext cx="111125" cy="111125"/>
            </a:xfrm>
            <a:custGeom>
              <a:avLst/>
              <a:gdLst>
                <a:gd name="T0" fmla="*/ 2 w 70"/>
                <a:gd name="T1" fmla="*/ 46 h 70"/>
                <a:gd name="T2" fmla="*/ 2 w 70"/>
                <a:gd name="T3" fmla="*/ 46 h 70"/>
                <a:gd name="T4" fmla="*/ 0 w 70"/>
                <a:gd name="T5" fmla="*/ 40 h 70"/>
                <a:gd name="T6" fmla="*/ 0 w 70"/>
                <a:gd name="T7" fmla="*/ 32 h 70"/>
                <a:gd name="T8" fmla="*/ 2 w 70"/>
                <a:gd name="T9" fmla="*/ 26 h 70"/>
                <a:gd name="T10" fmla="*/ 4 w 70"/>
                <a:gd name="T11" fmla="*/ 20 h 70"/>
                <a:gd name="T12" fmla="*/ 8 w 70"/>
                <a:gd name="T13" fmla="*/ 14 h 70"/>
                <a:gd name="T14" fmla="*/ 12 w 70"/>
                <a:gd name="T15" fmla="*/ 8 h 70"/>
                <a:gd name="T16" fmla="*/ 18 w 70"/>
                <a:gd name="T17" fmla="*/ 4 h 70"/>
                <a:gd name="T18" fmla="*/ 24 w 70"/>
                <a:gd name="T19" fmla="*/ 2 h 70"/>
                <a:gd name="T20" fmla="*/ 24 w 70"/>
                <a:gd name="T21" fmla="*/ 2 h 70"/>
                <a:gd name="T22" fmla="*/ 30 w 70"/>
                <a:gd name="T23" fmla="*/ 0 h 70"/>
                <a:gd name="T24" fmla="*/ 38 w 70"/>
                <a:gd name="T25" fmla="*/ 0 h 70"/>
                <a:gd name="T26" fmla="*/ 44 w 70"/>
                <a:gd name="T27" fmla="*/ 2 h 70"/>
                <a:gd name="T28" fmla="*/ 50 w 70"/>
                <a:gd name="T29" fmla="*/ 4 h 70"/>
                <a:gd name="T30" fmla="*/ 56 w 70"/>
                <a:gd name="T31" fmla="*/ 8 h 70"/>
                <a:gd name="T32" fmla="*/ 60 w 70"/>
                <a:gd name="T33" fmla="*/ 12 h 70"/>
                <a:gd name="T34" fmla="*/ 64 w 70"/>
                <a:gd name="T35" fmla="*/ 18 h 70"/>
                <a:gd name="T36" fmla="*/ 68 w 70"/>
                <a:gd name="T37" fmla="*/ 24 h 70"/>
                <a:gd name="T38" fmla="*/ 68 w 70"/>
                <a:gd name="T39" fmla="*/ 24 h 70"/>
                <a:gd name="T40" fmla="*/ 70 w 70"/>
                <a:gd name="T41" fmla="*/ 30 h 70"/>
                <a:gd name="T42" fmla="*/ 70 w 70"/>
                <a:gd name="T43" fmla="*/ 38 h 70"/>
                <a:gd name="T44" fmla="*/ 68 w 70"/>
                <a:gd name="T45" fmla="*/ 44 h 70"/>
                <a:gd name="T46" fmla="*/ 66 w 70"/>
                <a:gd name="T47" fmla="*/ 50 h 70"/>
                <a:gd name="T48" fmla="*/ 62 w 70"/>
                <a:gd name="T49" fmla="*/ 56 h 70"/>
                <a:gd name="T50" fmla="*/ 58 w 70"/>
                <a:gd name="T51" fmla="*/ 60 h 70"/>
                <a:gd name="T52" fmla="*/ 52 w 70"/>
                <a:gd name="T53" fmla="*/ 64 h 70"/>
                <a:gd name="T54" fmla="*/ 46 w 70"/>
                <a:gd name="T55" fmla="*/ 68 h 70"/>
                <a:gd name="T56" fmla="*/ 46 w 70"/>
                <a:gd name="T57" fmla="*/ 68 h 70"/>
                <a:gd name="T58" fmla="*/ 40 w 70"/>
                <a:gd name="T59" fmla="*/ 70 h 70"/>
                <a:gd name="T60" fmla="*/ 32 w 70"/>
                <a:gd name="T61" fmla="*/ 70 h 70"/>
                <a:gd name="T62" fmla="*/ 26 w 70"/>
                <a:gd name="T63" fmla="*/ 68 h 70"/>
                <a:gd name="T64" fmla="*/ 20 w 70"/>
                <a:gd name="T65" fmla="*/ 66 h 70"/>
                <a:gd name="T66" fmla="*/ 14 w 70"/>
                <a:gd name="T67" fmla="*/ 62 h 70"/>
                <a:gd name="T68" fmla="*/ 10 w 70"/>
                <a:gd name="T69" fmla="*/ 58 h 70"/>
                <a:gd name="T70" fmla="*/ 6 w 70"/>
                <a:gd name="T71" fmla="*/ 52 h 70"/>
                <a:gd name="T72" fmla="*/ 2 w 70"/>
                <a:gd name="T73" fmla="*/ 46 h 70"/>
                <a:gd name="T74" fmla="*/ 2 w 70"/>
                <a:gd name="T75" fmla="*/ 46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0" h="70">
                  <a:moveTo>
                    <a:pt x="2" y="46"/>
                  </a:moveTo>
                  <a:lnTo>
                    <a:pt x="2" y="46"/>
                  </a:lnTo>
                  <a:lnTo>
                    <a:pt x="0" y="40"/>
                  </a:lnTo>
                  <a:lnTo>
                    <a:pt x="0" y="32"/>
                  </a:lnTo>
                  <a:lnTo>
                    <a:pt x="2" y="26"/>
                  </a:lnTo>
                  <a:lnTo>
                    <a:pt x="4" y="20"/>
                  </a:lnTo>
                  <a:lnTo>
                    <a:pt x="8" y="14"/>
                  </a:lnTo>
                  <a:lnTo>
                    <a:pt x="12" y="8"/>
                  </a:lnTo>
                  <a:lnTo>
                    <a:pt x="18" y="4"/>
                  </a:lnTo>
                  <a:lnTo>
                    <a:pt x="24" y="2"/>
                  </a:lnTo>
                  <a:lnTo>
                    <a:pt x="24" y="2"/>
                  </a:lnTo>
                  <a:lnTo>
                    <a:pt x="30" y="0"/>
                  </a:lnTo>
                  <a:lnTo>
                    <a:pt x="38" y="0"/>
                  </a:lnTo>
                  <a:lnTo>
                    <a:pt x="44" y="2"/>
                  </a:lnTo>
                  <a:lnTo>
                    <a:pt x="50" y="4"/>
                  </a:lnTo>
                  <a:lnTo>
                    <a:pt x="56" y="8"/>
                  </a:lnTo>
                  <a:lnTo>
                    <a:pt x="60" y="12"/>
                  </a:lnTo>
                  <a:lnTo>
                    <a:pt x="64" y="18"/>
                  </a:lnTo>
                  <a:lnTo>
                    <a:pt x="68" y="24"/>
                  </a:lnTo>
                  <a:lnTo>
                    <a:pt x="68" y="24"/>
                  </a:lnTo>
                  <a:lnTo>
                    <a:pt x="70" y="30"/>
                  </a:lnTo>
                  <a:lnTo>
                    <a:pt x="70" y="38"/>
                  </a:lnTo>
                  <a:lnTo>
                    <a:pt x="68" y="44"/>
                  </a:lnTo>
                  <a:lnTo>
                    <a:pt x="66" y="50"/>
                  </a:lnTo>
                  <a:lnTo>
                    <a:pt x="62" y="56"/>
                  </a:lnTo>
                  <a:lnTo>
                    <a:pt x="58" y="60"/>
                  </a:lnTo>
                  <a:lnTo>
                    <a:pt x="52" y="64"/>
                  </a:lnTo>
                  <a:lnTo>
                    <a:pt x="46" y="68"/>
                  </a:lnTo>
                  <a:lnTo>
                    <a:pt x="46" y="68"/>
                  </a:lnTo>
                  <a:lnTo>
                    <a:pt x="40" y="70"/>
                  </a:lnTo>
                  <a:lnTo>
                    <a:pt x="32" y="70"/>
                  </a:lnTo>
                  <a:lnTo>
                    <a:pt x="26" y="68"/>
                  </a:lnTo>
                  <a:lnTo>
                    <a:pt x="20" y="66"/>
                  </a:lnTo>
                  <a:lnTo>
                    <a:pt x="14" y="62"/>
                  </a:lnTo>
                  <a:lnTo>
                    <a:pt x="10" y="58"/>
                  </a:lnTo>
                  <a:lnTo>
                    <a:pt x="6" y="52"/>
                  </a:lnTo>
                  <a:lnTo>
                    <a:pt x="2" y="46"/>
                  </a:lnTo>
                  <a:lnTo>
                    <a:pt x="2" y="46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2835" tIns="36418" rIns="72835" bIns="364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434"/>
            </a:p>
          </p:txBody>
        </p:sp>
        <p:sp>
          <p:nvSpPr>
            <p:cNvPr id="107" name="Freeform 330">
              <a:extLst>
                <a:ext uri="{FF2B5EF4-FFF2-40B4-BE49-F238E27FC236}">
                  <a16:creationId xmlns:a16="http://schemas.microsoft.com/office/drawing/2014/main" id="{A0486ADC-3174-440D-A60F-CFEEEF5F0A7C}"/>
                </a:ext>
              </a:extLst>
            </p:cNvPr>
            <p:cNvSpPr>
              <a:spLocks/>
            </p:cNvSpPr>
            <p:nvPr/>
          </p:nvSpPr>
          <p:spPr bwMode="auto">
            <a:xfrm>
              <a:off x="4776788" y="9294813"/>
              <a:ext cx="123825" cy="174625"/>
            </a:xfrm>
            <a:custGeom>
              <a:avLst/>
              <a:gdLst>
                <a:gd name="T0" fmla="*/ 76 w 78"/>
                <a:gd name="T1" fmla="*/ 24 h 110"/>
                <a:gd name="T2" fmla="*/ 76 w 78"/>
                <a:gd name="T3" fmla="*/ 24 h 110"/>
                <a:gd name="T4" fmla="*/ 78 w 78"/>
                <a:gd name="T5" fmla="*/ 18 h 110"/>
                <a:gd name="T6" fmla="*/ 78 w 78"/>
                <a:gd name="T7" fmla="*/ 12 h 110"/>
                <a:gd name="T8" fmla="*/ 74 w 78"/>
                <a:gd name="T9" fmla="*/ 6 h 110"/>
                <a:gd name="T10" fmla="*/ 70 w 78"/>
                <a:gd name="T11" fmla="*/ 2 h 110"/>
                <a:gd name="T12" fmla="*/ 70 w 78"/>
                <a:gd name="T13" fmla="*/ 2 h 110"/>
                <a:gd name="T14" fmla="*/ 64 w 78"/>
                <a:gd name="T15" fmla="*/ 0 h 110"/>
                <a:gd name="T16" fmla="*/ 58 w 78"/>
                <a:gd name="T17" fmla="*/ 0 h 110"/>
                <a:gd name="T18" fmla="*/ 52 w 78"/>
                <a:gd name="T19" fmla="*/ 4 h 110"/>
                <a:gd name="T20" fmla="*/ 48 w 78"/>
                <a:gd name="T21" fmla="*/ 8 h 110"/>
                <a:gd name="T22" fmla="*/ 2 w 78"/>
                <a:gd name="T23" fmla="*/ 86 h 110"/>
                <a:gd name="T24" fmla="*/ 2 w 78"/>
                <a:gd name="T25" fmla="*/ 86 h 110"/>
                <a:gd name="T26" fmla="*/ 0 w 78"/>
                <a:gd name="T27" fmla="*/ 92 h 110"/>
                <a:gd name="T28" fmla="*/ 0 w 78"/>
                <a:gd name="T29" fmla="*/ 98 h 110"/>
                <a:gd name="T30" fmla="*/ 4 w 78"/>
                <a:gd name="T31" fmla="*/ 104 h 110"/>
                <a:gd name="T32" fmla="*/ 8 w 78"/>
                <a:gd name="T33" fmla="*/ 108 h 110"/>
                <a:gd name="T34" fmla="*/ 8 w 78"/>
                <a:gd name="T35" fmla="*/ 108 h 110"/>
                <a:gd name="T36" fmla="*/ 8 w 78"/>
                <a:gd name="T37" fmla="*/ 108 h 110"/>
                <a:gd name="T38" fmla="*/ 16 w 78"/>
                <a:gd name="T39" fmla="*/ 110 h 110"/>
                <a:gd name="T40" fmla="*/ 22 w 78"/>
                <a:gd name="T41" fmla="*/ 110 h 110"/>
                <a:gd name="T42" fmla="*/ 26 w 78"/>
                <a:gd name="T43" fmla="*/ 108 h 110"/>
                <a:gd name="T44" fmla="*/ 32 w 78"/>
                <a:gd name="T45" fmla="*/ 102 h 110"/>
                <a:gd name="T46" fmla="*/ 76 w 78"/>
                <a:gd name="T47" fmla="*/ 24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8" h="110">
                  <a:moveTo>
                    <a:pt x="76" y="24"/>
                  </a:moveTo>
                  <a:lnTo>
                    <a:pt x="76" y="24"/>
                  </a:lnTo>
                  <a:lnTo>
                    <a:pt x="78" y="18"/>
                  </a:lnTo>
                  <a:lnTo>
                    <a:pt x="78" y="12"/>
                  </a:lnTo>
                  <a:lnTo>
                    <a:pt x="74" y="6"/>
                  </a:lnTo>
                  <a:lnTo>
                    <a:pt x="70" y="2"/>
                  </a:lnTo>
                  <a:lnTo>
                    <a:pt x="70" y="2"/>
                  </a:lnTo>
                  <a:lnTo>
                    <a:pt x="64" y="0"/>
                  </a:lnTo>
                  <a:lnTo>
                    <a:pt x="58" y="0"/>
                  </a:lnTo>
                  <a:lnTo>
                    <a:pt x="52" y="4"/>
                  </a:lnTo>
                  <a:lnTo>
                    <a:pt x="48" y="8"/>
                  </a:lnTo>
                  <a:lnTo>
                    <a:pt x="2" y="86"/>
                  </a:lnTo>
                  <a:lnTo>
                    <a:pt x="2" y="86"/>
                  </a:lnTo>
                  <a:lnTo>
                    <a:pt x="0" y="92"/>
                  </a:lnTo>
                  <a:lnTo>
                    <a:pt x="0" y="98"/>
                  </a:lnTo>
                  <a:lnTo>
                    <a:pt x="4" y="104"/>
                  </a:lnTo>
                  <a:lnTo>
                    <a:pt x="8" y="108"/>
                  </a:lnTo>
                  <a:lnTo>
                    <a:pt x="8" y="108"/>
                  </a:lnTo>
                  <a:lnTo>
                    <a:pt x="8" y="108"/>
                  </a:lnTo>
                  <a:lnTo>
                    <a:pt x="16" y="110"/>
                  </a:lnTo>
                  <a:lnTo>
                    <a:pt x="22" y="110"/>
                  </a:lnTo>
                  <a:lnTo>
                    <a:pt x="26" y="108"/>
                  </a:lnTo>
                  <a:lnTo>
                    <a:pt x="32" y="102"/>
                  </a:lnTo>
                  <a:lnTo>
                    <a:pt x="76" y="24"/>
                  </a:lnTo>
                  <a:close/>
                </a:path>
              </a:pathLst>
            </a:custGeom>
            <a:solidFill>
              <a:srgbClr val="FFBB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2835" tIns="36418" rIns="72835" bIns="364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434"/>
            </a:p>
          </p:txBody>
        </p:sp>
        <p:sp>
          <p:nvSpPr>
            <p:cNvPr id="108" name="Freeform 331">
              <a:extLst>
                <a:ext uri="{FF2B5EF4-FFF2-40B4-BE49-F238E27FC236}">
                  <a16:creationId xmlns:a16="http://schemas.microsoft.com/office/drawing/2014/main" id="{1ABA7674-A7D4-43CD-8C02-39B9BB54FFAC}"/>
                </a:ext>
              </a:extLst>
            </p:cNvPr>
            <p:cNvSpPr>
              <a:spLocks/>
            </p:cNvSpPr>
            <p:nvPr/>
          </p:nvSpPr>
          <p:spPr bwMode="auto">
            <a:xfrm>
              <a:off x="4940300" y="9513888"/>
              <a:ext cx="173038" cy="120650"/>
            </a:xfrm>
            <a:custGeom>
              <a:avLst/>
              <a:gdLst>
                <a:gd name="T0" fmla="*/ 101 w 109"/>
                <a:gd name="T1" fmla="*/ 30 h 76"/>
                <a:gd name="T2" fmla="*/ 101 w 109"/>
                <a:gd name="T3" fmla="*/ 30 h 76"/>
                <a:gd name="T4" fmla="*/ 107 w 109"/>
                <a:gd name="T5" fmla="*/ 26 h 76"/>
                <a:gd name="T6" fmla="*/ 109 w 109"/>
                <a:gd name="T7" fmla="*/ 20 h 76"/>
                <a:gd name="T8" fmla="*/ 109 w 109"/>
                <a:gd name="T9" fmla="*/ 14 h 76"/>
                <a:gd name="T10" fmla="*/ 107 w 109"/>
                <a:gd name="T11" fmla="*/ 8 h 76"/>
                <a:gd name="T12" fmla="*/ 107 w 109"/>
                <a:gd name="T13" fmla="*/ 8 h 76"/>
                <a:gd name="T14" fmla="*/ 103 w 109"/>
                <a:gd name="T15" fmla="*/ 2 h 76"/>
                <a:gd name="T16" fmla="*/ 97 w 109"/>
                <a:gd name="T17" fmla="*/ 0 h 76"/>
                <a:gd name="T18" fmla="*/ 92 w 109"/>
                <a:gd name="T19" fmla="*/ 0 h 76"/>
                <a:gd name="T20" fmla="*/ 86 w 109"/>
                <a:gd name="T21" fmla="*/ 2 h 76"/>
                <a:gd name="T22" fmla="*/ 8 w 109"/>
                <a:gd name="T23" fmla="*/ 46 h 76"/>
                <a:gd name="T24" fmla="*/ 8 w 109"/>
                <a:gd name="T25" fmla="*/ 46 h 76"/>
                <a:gd name="T26" fmla="*/ 4 w 109"/>
                <a:gd name="T27" fmla="*/ 50 h 76"/>
                <a:gd name="T28" fmla="*/ 2 w 109"/>
                <a:gd name="T29" fmla="*/ 56 h 76"/>
                <a:gd name="T30" fmla="*/ 0 w 109"/>
                <a:gd name="T31" fmla="*/ 62 h 76"/>
                <a:gd name="T32" fmla="*/ 2 w 109"/>
                <a:gd name="T33" fmla="*/ 68 h 76"/>
                <a:gd name="T34" fmla="*/ 4 w 109"/>
                <a:gd name="T35" fmla="*/ 68 h 76"/>
                <a:gd name="T36" fmla="*/ 4 w 109"/>
                <a:gd name="T37" fmla="*/ 68 h 76"/>
                <a:gd name="T38" fmla="*/ 8 w 109"/>
                <a:gd name="T39" fmla="*/ 74 h 76"/>
                <a:gd name="T40" fmla="*/ 12 w 109"/>
                <a:gd name="T41" fmla="*/ 76 h 76"/>
                <a:gd name="T42" fmla="*/ 20 w 109"/>
                <a:gd name="T43" fmla="*/ 76 h 76"/>
                <a:gd name="T44" fmla="*/ 26 w 109"/>
                <a:gd name="T45" fmla="*/ 74 h 76"/>
                <a:gd name="T46" fmla="*/ 101 w 109"/>
                <a:gd name="T47" fmla="*/ 3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09" h="76">
                  <a:moveTo>
                    <a:pt x="101" y="30"/>
                  </a:moveTo>
                  <a:lnTo>
                    <a:pt x="101" y="30"/>
                  </a:lnTo>
                  <a:lnTo>
                    <a:pt x="107" y="26"/>
                  </a:lnTo>
                  <a:lnTo>
                    <a:pt x="109" y="20"/>
                  </a:lnTo>
                  <a:lnTo>
                    <a:pt x="109" y="14"/>
                  </a:lnTo>
                  <a:lnTo>
                    <a:pt x="107" y="8"/>
                  </a:lnTo>
                  <a:lnTo>
                    <a:pt x="107" y="8"/>
                  </a:lnTo>
                  <a:lnTo>
                    <a:pt x="103" y="2"/>
                  </a:lnTo>
                  <a:lnTo>
                    <a:pt x="97" y="0"/>
                  </a:lnTo>
                  <a:lnTo>
                    <a:pt x="92" y="0"/>
                  </a:lnTo>
                  <a:lnTo>
                    <a:pt x="86" y="2"/>
                  </a:lnTo>
                  <a:lnTo>
                    <a:pt x="8" y="46"/>
                  </a:lnTo>
                  <a:lnTo>
                    <a:pt x="8" y="46"/>
                  </a:lnTo>
                  <a:lnTo>
                    <a:pt x="4" y="50"/>
                  </a:lnTo>
                  <a:lnTo>
                    <a:pt x="2" y="56"/>
                  </a:lnTo>
                  <a:lnTo>
                    <a:pt x="0" y="62"/>
                  </a:lnTo>
                  <a:lnTo>
                    <a:pt x="2" y="68"/>
                  </a:lnTo>
                  <a:lnTo>
                    <a:pt x="4" y="68"/>
                  </a:lnTo>
                  <a:lnTo>
                    <a:pt x="4" y="68"/>
                  </a:lnTo>
                  <a:lnTo>
                    <a:pt x="8" y="74"/>
                  </a:lnTo>
                  <a:lnTo>
                    <a:pt x="12" y="76"/>
                  </a:lnTo>
                  <a:lnTo>
                    <a:pt x="20" y="76"/>
                  </a:lnTo>
                  <a:lnTo>
                    <a:pt x="26" y="74"/>
                  </a:lnTo>
                  <a:lnTo>
                    <a:pt x="101" y="30"/>
                  </a:lnTo>
                  <a:close/>
                </a:path>
              </a:pathLst>
            </a:custGeom>
            <a:solidFill>
              <a:srgbClr val="FFBB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2835" tIns="36418" rIns="72835" bIns="364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434"/>
            </a:p>
          </p:txBody>
        </p:sp>
        <p:sp>
          <p:nvSpPr>
            <p:cNvPr id="109" name="Freeform 332">
              <a:extLst>
                <a:ext uri="{FF2B5EF4-FFF2-40B4-BE49-F238E27FC236}">
                  <a16:creationId xmlns:a16="http://schemas.microsoft.com/office/drawing/2014/main" id="{2064E19E-14C2-4DB5-B847-9CA45A70BAF8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0625" y="9809163"/>
              <a:ext cx="192088" cy="53975"/>
            </a:xfrm>
            <a:custGeom>
              <a:avLst/>
              <a:gdLst>
                <a:gd name="T0" fmla="*/ 105 w 121"/>
                <a:gd name="T1" fmla="*/ 0 h 34"/>
                <a:gd name="T2" fmla="*/ 16 w 121"/>
                <a:gd name="T3" fmla="*/ 0 h 34"/>
                <a:gd name="T4" fmla="*/ 16 w 121"/>
                <a:gd name="T5" fmla="*/ 0 h 34"/>
                <a:gd name="T6" fmla="*/ 10 w 121"/>
                <a:gd name="T7" fmla="*/ 2 h 34"/>
                <a:gd name="T8" fmla="*/ 6 w 121"/>
                <a:gd name="T9" fmla="*/ 6 h 34"/>
                <a:gd name="T10" fmla="*/ 2 w 121"/>
                <a:gd name="T11" fmla="*/ 10 h 34"/>
                <a:gd name="T12" fmla="*/ 0 w 121"/>
                <a:gd name="T13" fmla="*/ 16 h 34"/>
                <a:gd name="T14" fmla="*/ 0 w 121"/>
                <a:gd name="T15" fmla="*/ 16 h 34"/>
                <a:gd name="T16" fmla="*/ 0 w 121"/>
                <a:gd name="T17" fmla="*/ 16 h 34"/>
                <a:gd name="T18" fmla="*/ 2 w 121"/>
                <a:gd name="T19" fmla="*/ 24 h 34"/>
                <a:gd name="T20" fmla="*/ 6 w 121"/>
                <a:gd name="T21" fmla="*/ 28 h 34"/>
                <a:gd name="T22" fmla="*/ 10 w 121"/>
                <a:gd name="T23" fmla="*/ 32 h 34"/>
                <a:gd name="T24" fmla="*/ 16 w 121"/>
                <a:gd name="T25" fmla="*/ 34 h 34"/>
                <a:gd name="T26" fmla="*/ 105 w 121"/>
                <a:gd name="T27" fmla="*/ 34 h 34"/>
                <a:gd name="T28" fmla="*/ 105 w 121"/>
                <a:gd name="T29" fmla="*/ 34 h 34"/>
                <a:gd name="T30" fmla="*/ 111 w 121"/>
                <a:gd name="T31" fmla="*/ 32 h 34"/>
                <a:gd name="T32" fmla="*/ 117 w 121"/>
                <a:gd name="T33" fmla="*/ 28 h 34"/>
                <a:gd name="T34" fmla="*/ 121 w 121"/>
                <a:gd name="T35" fmla="*/ 24 h 34"/>
                <a:gd name="T36" fmla="*/ 121 w 121"/>
                <a:gd name="T37" fmla="*/ 16 h 34"/>
                <a:gd name="T38" fmla="*/ 121 w 121"/>
                <a:gd name="T39" fmla="*/ 16 h 34"/>
                <a:gd name="T40" fmla="*/ 121 w 121"/>
                <a:gd name="T41" fmla="*/ 10 h 34"/>
                <a:gd name="T42" fmla="*/ 117 w 121"/>
                <a:gd name="T43" fmla="*/ 6 h 34"/>
                <a:gd name="T44" fmla="*/ 111 w 121"/>
                <a:gd name="T45" fmla="*/ 2 h 34"/>
                <a:gd name="T46" fmla="*/ 105 w 121"/>
                <a:gd name="T47" fmla="*/ 0 h 34"/>
                <a:gd name="T48" fmla="*/ 105 w 121"/>
                <a:gd name="T4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21" h="34">
                  <a:moveTo>
                    <a:pt x="105" y="0"/>
                  </a:moveTo>
                  <a:lnTo>
                    <a:pt x="16" y="0"/>
                  </a:lnTo>
                  <a:lnTo>
                    <a:pt x="16" y="0"/>
                  </a:lnTo>
                  <a:lnTo>
                    <a:pt x="10" y="2"/>
                  </a:lnTo>
                  <a:lnTo>
                    <a:pt x="6" y="6"/>
                  </a:lnTo>
                  <a:lnTo>
                    <a:pt x="2" y="10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2" y="24"/>
                  </a:lnTo>
                  <a:lnTo>
                    <a:pt x="6" y="28"/>
                  </a:lnTo>
                  <a:lnTo>
                    <a:pt x="10" y="32"/>
                  </a:lnTo>
                  <a:lnTo>
                    <a:pt x="16" y="34"/>
                  </a:lnTo>
                  <a:lnTo>
                    <a:pt x="105" y="34"/>
                  </a:lnTo>
                  <a:lnTo>
                    <a:pt x="105" y="34"/>
                  </a:lnTo>
                  <a:lnTo>
                    <a:pt x="111" y="32"/>
                  </a:lnTo>
                  <a:lnTo>
                    <a:pt x="117" y="28"/>
                  </a:lnTo>
                  <a:lnTo>
                    <a:pt x="121" y="24"/>
                  </a:lnTo>
                  <a:lnTo>
                    <a:pt x="121" y="16"/>
                  </a:lnTo>
                  <a:lnTo>
                    <a:pt x="121" y="16"/>
                  </a:lnTo>
                  <a:lnTo>
                    <a:pt x="121" y="10"/>
                  </a:lnTo>
                  <a:lnTo>
                    <a:pt x="117" y="6"/>
                  </a:lnTo>
                  <a:lnTo>
                    <a:pt x="111" y="2"/>
                  </a:lnTo>
                  <a:lnTo>
                    <a:pt x="105" y="0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FFBB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2835" tIns="36418" rIns="72835" bIns="364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434"/>
            </a:p>
          </p:txBody>
        </p:sp>
        <p:sp>
          <p:nvSpPr>
            <p:cNvPr id="110" name="Freeform 333">
              <a:extLst>
                <a:ext uri="{FF2B5EF4-FFF2-40B4-BE49-F238E27FC236}">
                  <a16:creationId xmlns:a16="http://schemas.microsoft.com/office/drawing/2014/main" id="{5ABD8E7D-0615-4BAB-90D3-1F51E33BDEF6}"/>
                </a:ext>
              </a:extLst>
            </p:cNvPr>
            <p:cNvSpPr>
              <a:spLocks/>
            </p:cNvSpPr>
            <p:nvPr/>
          </p:nvSpPr>
          <p:spPr bwMode="auto">
            <a:xfrm>
              <a:off x="4940300" y="10034588"/>
              <a:ext cx="173038" cy="123825"/>
            </a:xfrm>
            <a:custGeom>
              <a:avLst/>
              <a:gdLst>
                <a:gd name="T0" fmla="*/ 86 w 109"/>
                <a:gd name="T1" fmla="*/ 76 h 78"/>
                <a:gd name="T2" fmla="*/ 86 w 109"/>
                <a:gd name="T3" fmla="*/ 76 h 78"/>
                <a:gd name="T4" fmla="*/ 92 w 109"/>
                <a:gd name="T5" fmla="*/ 78 h 78"/>
                <a:gd name="T6" fmla="*/ 97 w 109"/>
                <a:gd name="T7" fmla="*/ 78 h 78"/>
                <a:gd name="T8" fmla="*/ 103 w 109"/>
                <a:gd name="T9" fmla="*/ 74 h 78"/>
                <a:gd name="T10" fmla="*/ 107 w 109"/>
                <a:gd name="T11" fmla="*/ 70 h 78"/>
                <a:gd name="T12" fmla="*/ 107 w 109"/>
                <a:gd name="T13" fmla="*/ 70 h 78"/>
                <a:gd name="T14" fmla="*/ 109 w 109"/>
                <a:gd name="T15" fmla="*/ 64 h 78"/>
                <a:gd name="T16" fmla="*/ 109 w 109"/>
                <a:gd name="T17" fmla="*/ 58 h 78"/>
                <a:gd name="T18" fmla="*/ 107 w 109"/>
                <a:gd name="T19" fmla="*/ 52 h 78"/>
                <a:gd name="T20" fmla="*/ 101 w 109"/>
                <a:gd name="T21" fmla="*/ 48 h 78"/>
                <a:gd name="T22" fmla="*/ 26 w 109"/>
                <a:gd name="T23" fmla="*/ 2 h 78"/>
                <a:gd name="T24" fmla="*/ 26 w 109"/>
                <a:gd name="T25" fmla="*/ 2 h 78"/>
                <a:gd name="T26" fmla="*/ 20 w 109"/>
                <a:gd name="T27" fmla="*/ 0 h 78"/>
                <a:gd name="T28" fmla="*/ 12 w 109"/>
                <a:gd name="T29" fmla="*/ 2 h 78"/>
                <a:gd name="T30" fmla="*/ 8 w 109"/>
                <a:gd name="T31" fmla="*/ 4 h 78"/>
                <a:gd name="T32" fmla="*/ 4 w 109"/>
                <a:gd name="T33" fmla="*/ 10 h 78"/>
                <a:gd name="T34" fmla="*/ 2 w 109"/>
                <a:gd name="T35" fmla="*/ 10 h 78"/>
                <a:gd name="T36" fmla="*/ 2 w 109"/>
                <a:gd name="T37" fmla="*/ 10 h 78"/>
                <a:gd name="T38" fmla="*/ 0 w 109"/>
                <a:gd name="T39" fmla="*/ 16 h 78"/>
                <a:gd name="T40" fmla="*/ 2 w 109"/>
                <a:gd name="T41" fmla="*/ 22 h 78"/>
                <a:gd name="T42" fmla="*/ 4 w 109"/>
                <a:gd name="T43" fmla="*/ 28 h 78"/>
                <a:gd name="T44" fmla="*/ 8 w 109"/>
                <a:gd name="T45" fmla="*/ 32 h 78"/>
                <a:gd name="T46" fmla="*/ 86 w 109"/>
                <a:gd name="T47" fmla="*/ 76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09" h="78">
                  <a:moveTo>
                    <a:pt x="86" y="76"/>
                  </a:moveTo>
                  <a:lnTo>
                    <a:pt x="86" y="76"/>
                  </a:lnTo>
                  <a:lnTo>
                    <a:pt x="92" y="78"/>
                  </a:lnTo>
                  <a:lnTo>
                    <a:pt x="97" y="78"/>
                  </a:lnTo>
                  <a:lnTo>
                    <a:pt x="103" y="74"/>
                  </a:lnTo>
                  <a:lnTo>
                    <a:pt x="107" y="70"/>
                  </a:lnTo>
                  <a:lnTo>
                    <a:pt x="107" y="70"/>
                  </a:lnTo>
                  <a:lnTo>
                    <a:pt x="109" y="64"/>
                  </a:lnTo>
                  <a:lnTo>
                    <a:pt x="109" y="58"/>
                  </a:lnTo>
                  <a:lnTo>
                    <a:pt x="107" y="52"/>
                  </a:lnTo>
                  <a:lnTo>
                    <a:pt x="101" y="48"/>
                  </a:lnTo>
                  <a:lnTo>
                    <a:pt x="26" y="2"/>
                  </a:lnTo>
                  <a:lnTo>
                    <a:pt x="26" y="2"/>
                  </a:lnTo>
                  <a:lnTo>
                    <a:pt x="20" y="0"/>
                  </a:lnTo>
                  <a:lnTo>
                    <a:pt x="12" y="2"/>
                  </a:lnTo>
                  <a:lnTo>
                    <a:pt x="8" y="4"/>
                  </a:lnTo>
                  <a:lnTo>
                    <a:pt x="4" y="10"/>
                  </a:lnTo>
                  <a:lnTo>
                    <a:pt x="2" y="10"/>
                  </a:lnTo>
                  <a:lnTo>
                    <a:pt x="2" y="10"/>
                  </a:lnTo>
                  <a:lnTo>
                    <a:pt x="0" y="16"/>
                  </a:lnTo>
                  <a:lnTo>
                    <a:pt x="2" y="22"/>
                  </a:lnTo>
                  <a:lnTo>
                    <a:pt x="4" y="28"/>
                  </a:lnTo>
                  <a:lnTo>
                    <a:pt x="8" y="32"/>
                  </a:lnTo>
                  <a:lnTo>
                    <a:pt x="86" y="76"/>
                  </a:lnTo>
                  <a:close/>
                </a:path>
              </a:pathLst>
            </a:custGeom>
            <a:solidFill>
              <a:srgbClr val="FFBB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2835" tIns="36418" rIns="72835" bIns="364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434"/>
            </a:p>
          </p:txBody>
        </p:sp>
        <p:sp>
          <p:nvSpPr>
            <p:cNvPr id="111" name="Freeform 334">
              <a:extLst>
                <a:ext uri="{FF2B5EF4-FFF2-40B4-BE49-F238E27FC236}">
                  <a16:creationId xmlns:a16="http://schemas.microsoft.com/office/drawing/2014/main" id="{C54ABAE2-F896-4F16-9CF1-A703F549414E}"/>
                </a:ext>
              </a:extLst>
            </p:cNvPr>
            <p:cNvSpPr>
              <a:spLocks/>
            </p:cNvSpPr>
            <p:nvPr/>
          </p:nvSpPr>
          <p:spPr bwMode="auto">
            <a:xfrm>
              <a:off x="4044950" y="10034588"/>
              <a:ext cx="173038" cy="123825"/>
            </a:xfrm>
            <a:custGeom>
              <a:avLst/>
              <a:gdLst>
                <a:gd name="T0" fmla="*/ 7 w 109"/>
                <a:gd name="T1" fmla="*/ 48 h 78"/>
                <a:gd name="T2" fmla="*/ 7 w 109"/>
                <a:gd name="T3" fmla="*/ 48 h 78"/>
                <a:gd name="T4" fmla="*/ 3 w 109"/>
                <a:gd name="T5" fmla="*/ 52 h 78"/>
                <a:gd name="T6" fmla="*/ 0 w 109"/>
                <a:gd name="T7" fmla="*/ 58 h 78"/>
                <a:gd name="T8" fmla="*/ 0 w 109"/>
                <a:gd name="T9" fmla="*/ 64 h 78"/>
                <a:gd name="T10" fmla="*/ 2 w 109"/>
                <a:gd name="T11" fmla="*/ 70 h 78"/>
                <a:gd name="T12" fmla="*/ 2 w 109"/>
                <a:gd name="T13" fmla="*/ 70 h 78"/>
                <a:gd name="T14" fmla="*/ 5 w 109"/>
                <a:gd name="T15" fmla="*/ 74 h 78"/>
                <a:gd name="T16" fmla="*/ 11 w 109"/>
                <a:gd name="T17" fmla="*/ 78 h 78"/>
                <a:gd name="T18" fmla="*/ 17 w 109"/>
                <a:gd name="T19" fmla="*/ 78 h 78"/>
                <a:gd name="T20" fmla="*/ 23 w 109"/>
                <a:gd name="T21" fmla="*/ 76 h 78"/>
                <a:gd name="T22" fmla="*/ 101 w 109"/>
                <a:gd name="T23" fmla="*/ 32 h 78"/>
                <a:gd name="T24" fmla="*/ 101 w 109"/>
                <a:gd name="T25" fmla="*/ 32 h 78"/>
                <a:gd name="T26" fmla="*/ 105 w 109"/>
                <a:gd name="T27" fmla="*/ 28 h 78"/>
                <a:gd name="T28" fmla="*/ 109 w 109"/>
                <a:gd name="T29" fmla="*/ 22 h 78"/>
                <a:gd name="T30" fmla="*/ 109 w 109"/>
                <a:gd name="T31" fmla="*/ 16 h 78"/>
                <a:gd name="T32" fmla="*/ 107 w 109"/>
                <a:gd name="T33" fmla="*/ 10 h 78"/>
                <a:gd name="T34" fmla="*/ 107 w 109"/>
                <a:gd name="T35" fmla="*/ 10 h 78"/>
                <a:gd name="T36" fmla="*/ 107 w 109"/>
                <a:gd name="T37" fmla="*/ 10 h 78"/>
                <a:gd name="T38" fmla="*/ 103 w 109"/>
                <a:gd name="T39" fmla="*/ 4 h 78"/>
                <a:gd name="T40" fmla="*/ 97 w 109"/>
                <a:gd name="T41" fmla="*/ 2 h 78"/>
                <a:gd name="T42" fmla="*/ 91 w 109"/>
                <a:gd name="T43" fmla="*/ 0 h 78"/>
                <a:gd name="T44" fmla="*/ 85 w 109"/>
                <a:gd name="T45" fmla="*/ 2 h 78"/>
                <a:gd name="T46" fmla="*/ 7 w 109"/>
                <a:gd name="T47" fmla="*/ 4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09" h="78">
                  <a:moveTo>
                    <a:pt x="7" y="48"/>
                  </a:moveTo>
                  <a:lnTo>
                    <a:pt x="7" y="48"/>
                  </a:lnTo>
                  <a:lnTo>
                    <a:pt x="3" y="52"/>
                  </a:lnTo>
                  <a:lnTo>
                    <a:pt x="0" y="58"/>
                  </a:lnTo>
                  <a:lnTo>
                    <a:pt x="0" y="64"/>
                  </a:lnTo>
                  <a:lnTo>
                    <a:pt x="2" y="70"/>
                  </a:lnTo>
                  <a:lnTo>
                    <a:pt x="2" y="70"/>
                  </a:lnTo>
                  <a:lnTo>
                    <a:pt x="5" y="74"/>
                  </a:lnTo>
                  <a:lnTo>
                    <a:pt x="11" y="78"/>
                  </a:lnTo>
                  <a:lnTo>
                    <a:pt x="17" y="78"/>
                  </a:lnTo>
                  <a:lnTo>
                    <a:pt x="23" y="76"/>
                  </a:lnTo>
                  <a:lnTo>
                    <a:pt x="101" y="32"/>
                  </a:lnTo>
                  <a:lnTo>
                    <a:pt x="101" y="32"/>
                  </a:lnTo>
                  <a:lnTo>
                    <a:pt x="105" y="28"/>
                  </a:lnTo>
                  <a:lnTo>
                    <a:pt x="109" y="22"/>
                  </a:lnTo>
                  <a:lnTo>
                    <a:pt x="109" y="16"/>
                  </a:lnTo>
                  <a:lnTo>
                    <a:pt x="107" y="10"/>
                  </a:lnTo>
                  <a:lnTo>
                    <a:pt x="107" y="10"/>
                  </a:lnTo>
                  <a:lnTo>
                    <a:pt x="107" y="10"/>
                  </a:lnTo>
                  <a:lnTo>
                    <a:pt x="103" y="4"/>
                  </a:lnTo>
                  <a:lnTo>
                    <a:pt x="97" y="2"/>
                  </a:lnTo>
                  <a:lnTo>
                    <a:pt x="91" y="0"/>
                  </a:lnTo>
                  <a:lnTo>
                    <a:pt x="85" y="2"/>
                  </a:lnTo>
                  <a:lnTo>
                    <a:pt x="7" y="48"/>
                  </a:lnTo>
                  <a:close/>
                </a:path>
              </a:pathLst>
            </a:custGeom>
            <a:solidFill>
              <a:srgbClr val="FFBB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2835" tIns="36418" rIns="72835" bIns="364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434"/>
            </a:p>
          </p:txBody>
        </p:sp>
        <p:sp>
          <p:nvSpPr>
            <p:cNvPr id="112" name="Freeform 335">
              <a:extLst>
                <a:ext uri="{FF2B5EF4-FFF2-40B4-BE49-F238E27FC236}">
                  <a16:creationId xmlns:a16="http://schemas.microsoft.com/office/drawing/2014/main" id="{ED9C5B19-FB65-4865-88DE-9433EDD76899}"/>
                </a:ext>
              </a:extLst>
            </p:cNvPr>
            <p:cNvSpPr>
              <a:spLocks/>
            </p:cNvSpPr>
            <p:nvPr/>
          </p:nvSpPr>
          <p:spPr bwMode="auto">
            <a:xfrm>
              <a:off x="3965575" y="9809163"/>
              <a:ext cx="192088" cy="53975"/>
            </a:xfrm>
            <a:custGeom>
              <a:avLst/>
              <a:gdLst>
                <a:gd name="T0" fmla="*/ 121 w 121"/>
                <a:gd name="T1" fmla="*/ 16 h 34"/>
                <a:gd name="T2" fmla="*/ 121 w 121"/>
                <a:gd name="T3" fmla="*/ 16 h 34"/>
                <a:gd name="T4" fmla="*/ 119 w 121"/>
                <a:gd name="T5" fmla="*/ 10 h 34"/>
                <a:gd name="T6" fmla="*/ 117 w 121"/>
                <a:gd name="T7" fmla="*/ 6 h 34"/>
                <a:gd name="T8" fmla="*/ 111 w 121"/>
                <a:gd name="T9" fmla="*/ 2 h 34"/>
                <a:gd name="T10" fmla="*/ 105 w 121"/>
                <a:gd name="T11" fmla="*/ 0 h 34"/>
                <a:gd name="T12" fmla="*/ 16 w 121"/>
                <a:gd name="T13" fmla="*/ 0 h 34"/>
                <a:gd name="T14" fmla="*/ 16 w 121"/>
                <a:gd name="T15" fmla="*/ 0 h 34"/>
                <a:gd name="T16" fmla="*/ 10 w 121"/>
                <a:gd name="T17" fmla="*/ 2 h 34"/>
                <a:gd name="T18" fmla="*/ 4 w 121"/>
                <a:gd name="T19" fmla="*/ 6 h 34"/>
                <a:gd name="T20" fmla="*/ 2 w 121"/>
                <a:gd name="T21" fmla="*/ 10 h 34"/>
                <a:gd name="T22" fmla="*/ 0 w 121"/>
                <a:gd name="T23" fmla="*/ 16 h 34"/>
                <a:gd name="T24" fmla="*/ 0 w 121"/>
                <a:gd name="T25" fmla="*/ 16 h 34"/>
                <a:gd name="T26" fmla="*/ 2 w 121"/>
                <a:gd name="T27" fmla="*/ 24 h 34"/>
                <a:gd name="T28" fmla="*/ 4 w 121"/>
                <a:gd name="T29" fmla="*/ 28 h 34"/>
                <a:gd name="T30" fmla="*/ 10 w 121"/>
                <a:gd name="T31" fmla="*/ 32 h 34"/>
                <a:gd name="T32" fmla="*/ 16 w 121"/>
                <a:gd name="T33" fmla="*/ 34 h 34"/>
                <a:gd name="T34" fmla="*/ 105 w 121"/>
                <a:gd name="T35" fmla="*/ 34 h 34"/>
                <a:gd name="T36" fmla="*/ 105 w 121"/>
                <a:gd name="T37" fmla="*/ 34 h 34"/>
                <a:gd name="T38" fmla="*/ 111 w 121"/>
                <a:gd name="T39" fmla="*/ 32 h 34"/>
                <a:gd name="T40" fmla="*/ 117 w 121"/>
                <a:gd name="T41" fmla="*/ 28 h 34"/>
                <a:gd name="T42" fmla="*/ 119 w 121"/>
                <a:gd name="T43" fmla="*/ 24 h 34"/>
                <a:gd name="T44" fmla="*/ 121 w 121"/>
                <a:gd name="T45" fmla="*/ 16 h 34"/>
                <a:gd name="T46" fmla="*/ 121 w 121"/>
                <a:gd name="T47" fmla="*/ 16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21" h="34">
                  <a:moveTo>
                    <a:pt x="121" y="16"/>
                  </a:moveTo>
                  <a:lnTo>
                    <a:pt x="121" y="16"/>
                  </a:lnTo>
                  <a:lnTo>
                    <a:pt x="119" y="10"/>
                  </a:lnTo>
                  <a:lnTo>
                    <a:pt x="117" y="6"/>
                  </a:lnTo>
                  <a:lnTo>
                    <a:pt x="111" y="2"/>
                  </a:lnTo>
                  <a:lnTo>
                    <a:pt x="105" y="0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10" y="2"/>
                  </a:lnTo>
                  <a:lnTo>
                    <a:pt x="4" y="6"/>
                  </a:lnTo>
                  <a:lnTo>
                    <a:pt x="2" y="10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2" y="24"/>
                  </a:lnTo>
                  <a:lnTo>
                    <a:pt x="4" y="28"/>
                  </a:lnTo>
                  <a:lnTo>
                    <a:pt x="10" y="32"/>
                  </a:lnTo>
                  <a:lnTo>
                    <a:pt x="16" y="34"/>
                  </a:lnTo>
                  <a:lnTo>
                    <a:pt x="105" y="34"/>
                  </a:lnTo>
                  <a:lnTo>
                    <a:pt x="105" y="34"/>
                  </a:lnTo>
                  <a:lnTo>
                    <a:pt x="111" y="32"/>
                  </a:lnTo>
                  <a:lnTo>
                    <a:pt x="117" y="28"/>
                  </a:lnTo>
                  <a:lnTo>
                    <a:pt x="119" y="24"/>
                  </a:lnTo>
                  <a:lnTo>
                    <a:pt x="121" y="16"/>
                  </a:lnTo>
                  <a:lnTo>
                    <a:pt x="121" y="16"/>
                  </a:lnTo>
                  <a:close/>
                </a:path>
              </a:pathLst>
            </a:custGeom>
            <a:solidFill>
              <a:srgbClr val="FFBB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2835" tIns="36418" rIns="72835" bIns="364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434"/>
            </a:p>
          </p:txBody>
        </p:sp>
        <p:sp>
          <p:nvSpPr>
            <p:cNvPr id="113" name="Freeform 336">
              <a:extLst>
                <a:ext uri="{FF2B5EF4-FFF2-40B4-BE49-F238E27FC236}">
                  <a16:creationId xmlns:a16="http://schemas.microsoft.com/office/drawing/2014/main" id="{2D98B479-6565-46CE-9779-8E1B7F787043}"/>
                </a:ext>
              </a:extLst>
            </p:cNvPr>
            <p:cNvSpPr>
              <a:spLocks/>
            </p:cNvSpPr>
            <p:nvPr/>
          </p:nvSpPr>
          <p:spPr bwMode="auto">
            <a:xfrm>
              <a:off x="4044950" y="9513888"/>
              <a:ext cx="173038" cy="120650"/>
            </a:xfrm>
            <a:custGeom>
              <a:avLst/>
              <a:gdLst>
                <a:gd name="T0" fmla="*/ 23 w 109"/>
                <a:gd name="T1" fmla="*/ 2 h 76"/>
                <a:gd name="T2" fmla="*/ 23 w 109"/>
                <a:gd name="T3" fmla="*/ 2 h 76"/>
                <a:gd name="T4" fmla="*/ 17 w 109"/>
                <a:gd name="T5" fmla="*/ 0 h 76"/>
                <a:gd name="T6" fmla="*/ 11 w 109"/>
                <a:gd name="T7" fmla="*/ 0 h 76"/>
                <a:gd name="T8" fmla="*/ 5 w 109"/>
                <a:gd name="T9" fmla="*/ 2 h 76"/>
                <a:gd name="T10" fmla="*/ 2 w 109"/>
                <a:gd name="T11" fmla="*/ 8 h 76"/>
                <a:gd name="T12" fmla="*/ 2 w 109"/>
                <a:gd name="T13" fmla="*/ 8 h 76"/>
                <a:gd name="T14" fmla="*/ 0 w 109"/>
                <a:gd name="T15" fmla="*/ 14 h 76"/>
                <a:gd name="T16" fmla="*/ 0 w 109"/>
                <a:gd name="T17" fmla="*/ 20 h 76"/>
                <a:gd name="T18" fmla="*/ 3 w 109"/>
                <a:gd name="T19" fmla="*/ 26 h 76"/>
                <a:gd name="T20" fmla="*/ 7 w 109"/>
                <a:gd name="T21" fmla="*/ 30 h 76"/>
                <a:gd name="T22" fmla="*/ 85 w 109"/>
                <a:gd name="T23" fmla="*/ 74 h 76"/>
                <a:gd name="T24" fmla="*/ 85 w 109"/>
                <a:gd name="T25" fmla="*/ 74 h 76"/>
                <a:gd name="T26" fmla="*/ 91 w 109"/>
                <a:gd name="T27" fmla="*/ 76 h 76"/>
                <a:gd name="T28" fmla="*/ 97 w 109"/>
                <a:gd name="T29" fmla="*/ 76 h 76"/>
                <a:gd name="T30" fmla="*/ 103 w 109"/>
                <a:gd name="T31" fmla="*/ 74 h 76"/>
                <a:gd name="T32" fmla="*/ 107 w 109"/>
                <a:gd name="T33" fmla="*/ 68 h 76"/>
                <a:gd name="T34" fmla="*/ 107 w 109"/>
                <a:gd name="T35" fmla="*/ 68 h 76"/>
                <a:gd name="T36" fmla="*/ 107 w 109"/>
                <a:gd name="T37" fmla="*/ 68 h 76"/>
                <a:gd name="T38" fmla="*/ 109 w 109"/>
                <a:gd name="T39" fmla="*/ 62 h 76"/>
                <a:gd name="T40" fmla="*/ 109 w 109"/>
                <a:gd name="T41" fmla="*/ 56 h 76"/>
                <a:gd name="T42" fmla="*/ 105 w 109"/>
                <a:gd name="T43" fmla="*/ 50 h 76"/>
                <a:gd name="T44" fmla="*/ 101 w 109"/>
                <a:gd name="T45" fmla="*/ 46 h 76"/>
                <a:gd name="T46" fmla="*/ 23 w 109"/>
                <a:gd name="T47" fmla="*/ 2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09" h="76">
                  <a:moveTo>
                    <a:pt x="23" y="2"/>
                  </a:moveTo>
                  <a:lnTo>
                    <a:pt x="23" y="2"/>
                  </a:lnTo>
                  <a:lnTo>
                    <a:pt x="17" y="0"/>
                  </a:lnTo>
                  <a:lnTo>
                    <a:pt x="11" y="0"/>
                  </a:lnTo>
                  <a:lnTo>
                    <a:pt x="5" y="2"/>
                  </a:lnTo>
                  <a:lnTo>
                    <a:pt x="2" y="8"/>
                  </a:lnTo>
                  <a:lnTo>
                    <a:pt x="2" y="8"/>
                  </a:lnTo>
                  <a:lnTo>
                    <a:pt x="0" y="14"/>
                  </a:lnTo>
                  <a:lnTo>
                    <a:pt x="0" y="20"/>
                  </a:lnTo>
                  <a:lnTo>
                    <a:pt x="3" y="26"/>
                  </a:lnTo>
                  <a:lnTo>
                    <a:pt x="7" y="30"/>
                  </a:lnTo>
                  <a:lnTo>
                    <a:pt x="85" y="74"/>
                  </a:lnTo>
                  <a:lnTo>
                    <a:pt x="85" y="74"/>
                  </a:lnTo>
                  <a:lnTo>
                    <a:pt x="91" y="76"/>
                  </a:lnTo>
                  <a:lnTo>
                    <a:pt x="97" y="76"/>
                  </a:lnTo>
                  <a:lnTo>
                    <a:pt x="103" y="74"/>
                  </a:lnTo>
                  <a:lnTo>
                    <a:pt x="107" y="68"/>
                  </a:lnTo>
                  <a:lnTo>
                    <a:pt x="107" y="68"/>
                  </a:lnTo>
                  <a:lnTo>
                    <a:pt x="107" y="68"/>
                  </a:lnTo>
                  <a:lnTo>
                    <a:pt x="109" y="62"/>
                  </a:lnTo>
                  <a:lnTo>
                    <a:pt x="109" y="56"/>
                  </a:lnTo>
                  <a:lnTo>
                    <a:pt x="105" y="50"/>
                  </a:lnTo>
                  <a:lnTo>
                    <a:pt x="101" y="46"/>
                  </a:lnTo>
                  <a:lnTo>
                    <a:pt x="23" y="2"/>
                  </a:lnTo>
                  <a:close/>
                </a:path>
              </a:pathLst>
            </a:custGeom>
            <a:solidFill>
              <a:srgbClr val="FFBB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2835" tIns="36418" rIns="72835" bIns="364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434"/>
            </a:p>
          </p:txBody>
        </p:sp>
        <p:sp>
          <p:nvSpPr>
            <p:cNvPr id="114" name="Freeform 337">
              <a:extLst>
                <a:ext uri="{FF2B5EF4-FFF2-40B4-BE49-F238E27FC236}">
                  <a16:creationId xmlns:a16="http://schemas.microsoft.com/office/drawing/2014/main" id="{CF4B204A-D78A-47FC-9DDA-F49C6EBE9689}"/>
                </a:ext>
              </a:extLst>
            </p:cNvPr>
            <p:cNvSpPr>
              <a:spLocks/>
            </p:cNvSpPr>
            <p:nvPr/>
          </p:nvSpPr>
          <p:spPr bwMode="auto">
            <a:xfrm>
              <a:off x="4260850" y="9294813"/>
              <a:ext cx="120650" cy="174625"/>
            </a:xfrm>
            <a:custGeom>
              <a:avLst/>
              <a:gdLst>
                <a:gd name="T0" fmla="*/ 30 w 76"/>
                <a:gd name="T1" fmla="*/ 8 h 110"/>
                <a:gd name="T2" fmla="*/ 30 w 76"/>
                <a:gd name="T3" fmla="*/ 8 h 110"/>
                <a:gd name="T4" fmla="*/ 26 w 76"/>
                <a:gd name="T5" fmla="*/ 4 h 110"/>
                <a:gd name="T6" fmla="*/ 20 w 76"/>
                <a:gd name="T7" fmla="*/ 0 h 110"/>
                <a:gd name="T8" fmla="*/ 14 w 76"/>
                <a:gd name="T9" fmla="*/ 0 h 110"/>
                <a:gd name="T10" fmla="*/ 8 w 76"/>
                <a:gd name="T11" fmla="*/ 2 h 110"/>
                <a:gd name="T12" fmla="*/ 8 w 76"/>
                <a:gd name="T13" fmla="*/ 2 h 110"/>
                <a:gd name="T14" fmla="*/ 2 w 76"/>
                <a:gd name="T15" fmla="*/ 6 h 110"/>
                <a:gd name="T16" fmla="*/ 0 w 76"/>
                <a:gd name="T17" fmla="*/ 12 h 110"/>
                <a:gd name="T18" fmla="*/ 0 w 76"/>
                <a:gd name="T19" fmla="*/ 18 h 110"/>
                <a:gd name="T20" fmla="*/ 2 w 76"/>
                <a:gd name="T21" fmla="*/ 24 h 110"/>
                <a:gd name="T22" fmla="*/ 46 w 76"/>
                <a:gd name="T23" fmla="*/ 102 h 110"/>
                <a:gd name="T24" fmla="*/ 46 w 76"/>
                <a:gd name="T25" fmla="*/ 102 h 110"/>
                <a:gd name="T26" fmla="*/ 50 w 76"/>
                <a:gd name="T27" fmla="*/ 108 h 110"/>
                <a:gd name="T28" fmla="*/ 56 w 76"/>
                <a:gd name="T29" fmla="*/ 110 h 110"/>
                <a:gd name="T30" fmla="*/ 62 w 76"/>
                <a:gd name="T31" fmla="*/ 110 h 110"/>
                <a:gd name="T32" fmla="*/ 68 w 76"/>
                <a:gd name="T33" fmla="*/ 108 h 110"/>
                <a:gd name="T34" fmla="*/ 68 w 76"/>
                <a:gd name="T35" fmla="*/ 108 h 110"/>
                <a:gd name="T36" fmla="*/ 68 w 76"/>
                <a:gd name="T37" fmla="*/ 108 h 110"/>
                <a:gd name="T38" fmla="*/ 74 w 76"/>
                <a:gd name="T39" fmla="*/ 104 h 110"/>
                <a:gd name="T40" fmla="*/ 76 w 76"/>
                <a:gd name="T41" fmla="*/ 98 h 110"/>
                <a:gd name="T42" fmla="*/ 76 w 76"/>
                <a:gd name="T43" fmla="*/ 92 h 110"/>
                <a:gd name="T44" fmla="*/ 74 w 76"/>
                <a:gd name="T45" fmla="*/ 86 h 110"/>
                <a:gd name="T46" fmla="*/ 30 w 76"/>
                <a:gd name="T47" fmla="*/ 8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6" h="110">
                  <a:moveTo>
                    <a:pt x="30" y="8"/>
                  </a:moveTo>
                  <a:lnTo>
                    <a:pt x="30" y="8"/>
                  </a:lnTo>
                  <a:lnTo>
                    <a:pt x="26" y="4"/>
                  </a:lnTo>
                  <a:lnTo>
                    <a:pt x="20" y="0"/>
                  </a:lnTo>
                  <a:lnTo>
                    <a:pt x="14" y="0"/>
                  </a:lnTo>
                  <a:lnTo>
                    <a:pt x="8" y="2"/>
                  </a:lnTo>
                  <a:lnTo>
                    <a:pt x="8" y="2"/>
                  </a:lnTo>
                  <a:lnTo>
                    <a:pt x="2" y="6"/>
                  </a:lnTo>
                  <a:lnTo>
                    <a:pt x="0" y="12"/>
                  </a:lnTo>
                  <a:lnTo>
                    <a:pt x="0" y="18"/>
                  </a:lnTo>
                  <a:lnTo>
                    <a:pt x="2" y="24"/>
                  </a:lnTo>
                  <a:lnTo>
                    <a:pt x="46" y="102"/>
                  </a:lnTo>
                  <a:lnTo>
                    <a:pt x="46" y="102"/>
                  </a:lnTo>
                  <a:lnTo>
                    <a:pt x="50" y="108"/>
                  </a:lnTo>
                  <a:lnTo>
                    <a:pt x="56" y="110"/>
                  </a:lnTo>
                  <a:lnTo>
                    <a:pt x="62" y="110"/>
                  </a:lnTo>
                  <a:lnTo>
                    <a:pt x="68" y="108"/>
                  </a:lnTo>
                  <a:lnTo>
                    <a:pt x="68" y="108"/>
                  </a:lnTo>
                  <a:lnTo>
                    <a:pt x="68" y="108"/>
                  </a:lnTo>
                  <a:lnTo>
                    <a:pt x="74" y="104"/>
                  </a:lnTo>
                  <a:lnTo>
                    <a:pt x="76" y="98"/>
                  </a:lnTo>
                  <a:lnTo>
                    <a:pt x="76" y="92"/>
                  </a:lnTo>
                  <a:lnTo>
                    <a:pt x="74" y="86"/>
                  </a:lnTo>
                  <a:lnTo>
                    <a:pt x="30" y="8"/>
                  </a:lnTo>
                  <a:close/>
                </a:path>
              </a:pathLst>
            </a:custGeom>
            <a:solidFill>
              <a:srgbClr val="FFBB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2835" tIns="36418" rIns="72835" bIns="364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434"/>
            </a:p>
          </p:txBody>
        </p:sp>
        <p:sp>
          <p:nvSpPr>
            <p:cNvPr id="115" name="Freeform 338">
              <a:extLst>
                <a:ext uri="{FF2B5EF4-FFF2-40B4-BE49-F238E27FC236}">
                  <a16:creationId xmlns:a16="http://schemas.microsoft.com/office/drawing/2014/main" id="{0150CF14-F43C-4E29-879D-03EADFFF8516}"/>
                </a:ext>
              </a:extLst>
            </p:cNvPr>
            <p:cNvSpPr>
              <a:spLocks/>
            </p:cNvSpPr>
            <p:nvPr/>
          </p:nvSpPr>
          <p:spPr bwMode="auto">
            <a:xfrm>
              <a:off x="4554538" y="9215438"/>
              <a:ext cx="49213" cy="193675"/>
            </a:xfrm>
            <a:custGeom>
              <a:avLst/>
              <a:gdLst>
                <a:gd name="T0" fmla="*/ 15 w 31"/>
                <a:gd name="T1" fmla="*/ 122 h 122"/>
                <a:gd name="T2" fmla="*/ 15 w 31"/>
                <a:gd name="T3" fmla="*/ 122 h 122"/>
                <a:gd name="T4" fmla="*/ 21 w 31"/>
                <a:gd name="T5" fmla="*/ 122 h 122"/>
                <a:gd name="T6" fmla="*/ 27 w 31"/>
                <a:gd name="T7" fmla="*/ 118 h 122"/>
                <a:gd name="T8" fmla="*/ 31 w 31"/>
                <a:gd name="T9" fmla="*/ 112 h 122"/>
                <a:gd name="T10" fmla="*/ 31 w 31"/>
                <a:gd name="T11" fmla="*/ 106 h 122"/>
                <a:gd name="T12" fmla="*/ 31 w 31"/>
                <a:gd name="T13" fmla="*/ 16 h 122"/>
                <a:gd name="T14" fmla="*/ 31 w 31"/>
                <a:gd name="T15" fmla="*/ 16 h 122"/>
                <a:gd name="T16" fmla="*/ 31 w 31"/>
                <a:gd name="T17" fmla="*/ 10 h 122"/>
                <a:gd name="T18" fmla="*/ 27 w 31"/>
                <a:gd name="T19" fmla="*/ 4 h 122"/>
                <a:gd name="T20" fmla="*/ 21 w 31"/>
                <a:gd name="T21" fmla="*/ 2 h 122"/>
                <a:gd name="T22" fmla="*/ 15 w 31"/>
                <a:gd name="T23" fmla="*/ 0 h 122"/>
                <a:gd name="T24" fmla="*/ 15 w 31"/>
                <a:gd name="T25" fmla="*/ 0 h 122"/>
                <a:gd name="T26" fmla="*/ 9 w 31"/>
                <a:gd name="T27" fmla="*/ 2 h 122"/>
                <a:gd name="T28" fmla="*/ 4 w 31"/>
                <a:gd name="T29" fmla="*/ 4 h 122"/>
                <a:gd name="T30" fmla="*/ 2 w 31"/>
                <a:gd name="T31" fmla="*/ 10 h 122"/>
                <a:gd name="T32" fmla="*/ 0 w 31"/>
                <a:gd name="T33" fmla="*/ 16 h 122"/>
                <a:gd name="T34" fmla="*/ 0 w 31"/>
                <a:gd name="T35" fmla="*/ 106 h 122"/>
                <a:gd name="T36" fmla="*/ 0 w 31"/>
                <a:gd name="T37" fmla="*/ 106 h 122"/>
                <a:gd name="T38" fmla="*/ 2 w 31"/>
                <a:gd name="T39" fmla="*/ 112 h 122"/>
                <a:gd name="T40" fmla="*/ 4 w 31"/>
                <a:gd name="T41" fmla="*/ 118 h 122"/>
                <a:gd name="T42" fmla="*/ 9 w 31"/>
                <a:gd name="T43" fmla="*/ 122 h 122"/>
                <a:gd name="T44" fmla="*/ 15 w 31"/>
                <a:gd name="T45" fmla="*/ 122 h 122"/>
                <a:gd name="T46" fmla="*/ 15 w 31"/>
                <a:gd name="T47" fmla="*/ 122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1" h="122">
                  <a:moveTo>
                    <a:pt x="15" y="122"/>
                  </a:moveTo>
                  <a:lnTo>
                    <a:pt x="15" y="122"/>
                  </a:lnTo>
                  <a:lnTo>
                    <a:pt x="21" y="122"/>
                  </a:lnTo>
                  <a:lnTo>
                    <a:pt x="27" y="118"/>
                  </a:lnTo>
                  <a:lnTo>
                    <a:pt x="31" y="112"/>
                  </a:lnTo>
                  <a:lnTo>
                    <a:pt x="31" y="106"/>
                  </a:lnTo>
                  <a:lnTo>
                    <a:pt x="31" y="16"/>
                  </a:lnTo>
                  <a:lnTo>
                    <a:pt x="31" y="16"/>
                  </a:lnTo>
                  <a:lnTo>
                    <a:pt x="31" y="10"/>
                  </a:lnTo>
                  <a:lnTo>
                    <a:pt x="27" y="4"/>
                  </a:lnTo>
                  <a:lnTo>
                    <a:pt x="21" y="2"/>
                  </a:lnTo>
                  <a:lnTo>
                    <a:pt x="15" y="0"/>
                  </a:lnTo>
                  <a:lnTo>
                    <a:pt x="15" y="0"/>
                  </a:lnTo>
                  <a:lnTo>
                    <a:pt x="9" y="2"/>
                  </a:lnTo>
                  <a:lnTo>
                    <a:pt x="4" y="4"/>
                  </a:lnTo>
                  <a:lnTo>
                    <a:pt x="2" y="10"/>
                  </a:lnTo>
                  <a:lnTo>
                    <a:pt x="0" y="16"/>
                  </a:lnTo>
                  <a:lnTo>
                    <a:pt x="0" y="106"/>
                  </a:lnTo>
                  <a:lnTo>
                    <a:pt x="0" y="106"/>
                  </a:lnTo>
                  <a:lnTo>
                    <a:pt x="2" y="112"/>
                  </a:lnTo>
                  <a:lnTo>
                    <a:pt x="4" y="118"/>
                  </a:lnTo>
                  <a:lnTo>
                    <a:pt x="9" y="122"/>
                  </a:lnTo>
                  <a:lnTo>
                    <a:pt x="15" y="122"/>
                  </a:lnTo>
                  <a:lnTo>
                    <a:pt x="15" y="122"/>
                  </a:lnTo>
                  <a:close/>
                </a:path>
              </a:pathLst>
            </a:custGeom>
            <a:solidFill>
              <a:srgbClr val="FFBB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2835" tIns="36418" rIns="72835" bIns="364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434"/>
            </a:p>
          </p:txBody>
        </p:sp>
      </p:grp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8E733441-2F7C-4CFF-A554-2AC988C86019}"/>
              </a:ext>
            </a:extLst>
          </p:cNvPr>
          <p:cNvGrpSpPr/>
          <p:nvPr/>
        </p:nvGrpSpPr>
        <p:grpSpPr>
          <a:xfrm>
            <a:off x="9394763" y="5520271"/>
            <a:ext cx="1590739" cy="1694427"/>
            <a:chOff x="18589625" y="6572250"/>
            <a:chExt cx="1997076" cy="2127250"/>
          </a:xfrm>
        </p:grpSpPr>
        <p:sp>
          <p:nvSpPr>
            <p:cNvPr id="117" name="Freeform 1614">
              <a:extLst>
                <a:ext uri="{FF2B5EF4-FFF2-40B4-BE49-F238E27FC236}">
                  <a16:creationId xmlns:a16="http://schemas.microsoft.com/office/drawing/2014/main" id="{B481E699-010A-48F5-AAE8-AE259437E28B}"/>
                </a:ext>
              </a:extLst>
            </p:cNvPr>
            <p:cNvSpPr>
              <a:spLocks/>
            </p:cNvSpPr>
            <p:nvPr/>
          </p:nvSpPr>
          <p:spPr bwMode="auto">
            <a:xfrm>
              <a:off x="19154775" y="6572250"/>
              <a:ext cx="50800" cy="47625"/>
            </a:xfrm>
            <a:custGeom>
              <a:avLst/>
              <a:gdLst>
                <a:gd name="T0" fmla="*/ 30 w 32"/>
                <a:gd name="T1" fmla="*/ 24 h 30"/>
                <a:gd name="T2" fmla="*/ 30 w 32"/>
                <a:gd name="T3" fmla="*/ 24 h 30"/>
                <a:gd name="T4" fmla="*/ 30 w 32"/>
                <a:gd name="T5" fmla="*/ 28 h 30"/>
                <a:gd name="T6" fmla="*/ 26 w 32"/>
                <a:gd name="T7" fmla="*/ 30 h 30"/>
                <a:gd name="T8" fmla="*/ 4 w 32"/>
                <a:gd name="T9" fmla="*/ 30 h 30"/>
                <a:gd name="T10" fmla="*/ 4 w 32"/>
                <a:gd name="T11" fmla="*/ 30 h 30"/>
                <a:gd name="T12" fmla="*/ 0 w 32"/>
                <a:gd name="T13" fmla="*/ 28 h 30"/>
                <a:gd name="T14" fmla="*/ 0 w 32"/>
                <a:gd name="T15" fmla="*/ 24 h 30"/>
                <a:gd name="T16" fmla="*/ 0 w 32"/>
                <a:gd name="T17" fmla="*/ 6 h 30"/>
                <a:gd name="T18" fmla="*/ 0 w 32"/>
                <a:gd name="T19" fmla="*/ 6 h 30"/>
                <a:gd name="T20" fmla="*/ 0 w 32"/>
                <a:gd name="T21" fmla="*/ 2 h 30"/>
                <a:gd name="T22" fmla="*/ 4 w 32"/>
                <a:gd name="T23" fmla="*/ 0 h 30"/>
                <a:gd name="T24" fmla="*/ 26 w 32"/>
                <a:gd name="T25" fmla="*/ 0 h 30"/>
                <a:gd name="T26" fmla="*/ 26 w 32"/>
                <a:gd name="T27" fmla="*/ 0 h 30"/>
                <a:gd name="T28" fmla="*/ 30 w 32"/>
                <a:gd name="T29" fmla="*/ 2 h 30"/>
                <a:gd name="T30" fmla="*/ 32 w 32"/>
                <a:gd name="T31" fmla="*/ 6 h 30"/>
                <a:gd name="T32" fmla="*/ 30 w 32"/>
                <a:gd name="T33" fmla="*/ 24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2" h="30">
                  <a:moveTo>
                    <a:pt x="30" y="24"/>
                  </a:moveTo>
                  <a:lnTo>
                    <a:pt x="30" y="24"/>
                  </a:lnTo>
                  <a:lnTo>
                    <a:pt x="30" y="28"/>
                  </a:lnTo>
                  <a:lnTo>
                    <a:pt x="26" y="30"/>
                  </a:lnTo>
                  <a:lnTo>
                    <a:pt x="4" y="30"/>
                  </a:lnTo>
                  <a:lnTo>
                    <a:pt x="4" y="30"/>
                  </a:lnTo>
                  <a:lnTo>
                    <a:pt x="0" y="28"/>
                  </a:lnTo>
                  <a:lnTo>
                    <a:pt x="0" y="24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2"/>
                  </a:lnTo>
                  <a:lnTo>
                    <a:pt x="4" y="0"/>
                  </a:lnTo>
                  <a:lnTo>
                    <a:pt x="26" y="0"/>
                  </a:lnTo>
                  <a:lnTo>
                    <a:pt x="26" y="0"/>
                  </a:lnTo>
                  <a:lnTo>
                    <a:pt x="30" y="2"/>
                  </a:lnTo>
                  <a:lnTo>
                    <a:pt x="32" y="6"/>
                  </a:lnTo>
                  <a:lnTo>
                    <a:pt x="30" y="24"/>
                  </a:lnTo>
                  <a:close/>
                </a:path>
              </a:pathLst>
            </a:custGeom>
            <a:solidFill>
              <a:srgbClr val="1C4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2835" tIns="36418" rIns="72835" bIns="364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434"/>
            </a:p>
          </p:txBody>
        </p:sp>
        <p:sp>
          <p:nvSpPr>
            <p:cNvPr id="118" name="Freeform 1615">
              <a:extLst>
                <a:ext uri="{FF2B5EF4-FFF2-40B4-BE49-F238E27FC236}">
                  <a16:creationId xmlns:a16="http://schemas.microsoft.com/office/drawing/2014/main" id="{9468C66B-492C-4A60-80BE-009B413BDC46}"/>
                </a:ext>
              </a:extLst>
            </p:cNvPr>
            <p:cNvSpPr>
              <a:spLocks/>
            </p:cNvSpPr>
            <p:nvPr/>
          </p:nvSpPr>
          <p:spPr bwMode="auto">
            <a:xfrm>
              <a:off x="19151600" y="6889750"/>
              <a:ext cx="50800" cy="47625"/>
            </a:xfrm>
            <a:custGeom>
              <a:avLst/>
              <a:gdLst>
                <a:gd name="T0" fmla="*/ 32 w 32"/>
                <a:gd name="T1" fmla="*/ 6 h 30"/>
                <a:gd name="T2" fmla="*/ 32 w 32"/>
                <a:gd name="T3" fmla="*/ 6 h 30"/>
                <a:gd name="T4" fmla="*/ 30 w 32"/>
                <a:gd name="T5" fmla="*/ 2 h 30"/>
                <a:gd name="T6" fmla="*/ 28 w 32"/>
                <a:gd name="T7" fmla="*/ 0 h 30"/>
                <a:gd name="T8" fmla="*/ 4 w 32"/>
                <a:gd name="T9" fmla="*/ 0 h 30"/>
                <a:gd name="T10" fmla="*/ 4 w 32"/>
                <a:gd name="T11" fmla="*/ 0 h 30"/>
                <a:gd name="T12" fmla="*/ 0 w 32"/>
                <a:gd name="T13" fmla="*/ 2 h 30"/>
                <a:gd name="T14" fmla="*/ 0 w 32"/>
                <a:gd name="T15" fmla="*/ 6 h 30"/>
                <a:gd name="T16" fmla="*/ 0 w 32"/>
                <a:gd name="T17" fmla="*/ 24 h 30"/>
                <a:gd name="T18" fmla="*/ 0 w 32"/>
                <a:gd name="T19" fmla="*/ 24 h 30"/>
                <a:gd name="T20" fmla="*/ 0 w 32"/>
                <a:gd name="T21" fmla="*/ 28 h 30"/>
                <a:gd name="T22" fmla="*/ 4 w 32"/>
                <a:gd name="T23" fmla="*/ 30 h 30"/>
                <a:gd name="T24" fmla="*/ 26 w 32"/>
                <a:gd name="T25" fmla="*/ 30 h 30"/>
                <a:gd name="T26" fmla="*/ 26 w 32"/>
                <a:gd name="T27" fmla="*/ 30 h 30"/>
                <a:gd name="T28" fmla="*/ 30 w 32"/>
                <a:gd name="T29" fmla="*/ 28 h 30"/>
                <a:gd name="T30" fmla="*/ 32 w 32"/>
                <a:gd name="T31" fmla="*/ 24 h 30"/>
                <a:gd name="T32" fmla="*/ 32 w 32"/>
                <a:gd name="T33" fmla="*/ 6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2" h="30">
                  <a:moveTo>
                    <a:pt x="32" y="6"/>
                  </a:moveTo>
                  <a:lnTo>
                    <a:pt x="32" y="6"/>
                  </a:lnTo>
                  <a:lnTo>
                    <a:pt x="30" y="2"/>
                  </a:lnTo>
                  <a:lnTo>
                    <a:pt x="28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28"/>
                  </a:lnTo>
                  <a:lnTo>
                    <a:pt x="4" y="30"/>
                  </a:lnTo>
                  <a:lnTo>
                    <a:pt x="26" y="30"/>
                  </a:lnTo>
                  <a:lnTo>
                    <a:pt x="26" y="30"/>
                  </a:lnTo>
                  <a:lnTo>
                    <a:pt x="30" y="28"/>
                  </a:lnTo>
                  <a:lnTo>
                    <a:pt x="32" y="24"/>
                  </a:lnTo>
                  <a:lnTo>
                    <a:pt x="32" y="6"/>
                  </a:lnTo>
                  <a:close/>
                </a:path>
              </a:pathLst>
            </a:custGeom>
            <a:solidFill>
              <a:srgbClr val="1C4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2835" tIns="36418" rIns="72835" bIns="364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434"/>
            </a:p>
          </p:txBody>
        </p:sp>
        <p:sp>
          <p:nvSpPr>
            <p:cNvPr id="119" name="Freeform 1616">
              <a:extLst>
                <a:ext uri="{FF2B5EF4-FFF2-40B4-BE49-F238E27FC236}">
                  <a16:creationId xmlns:a16="http://schemas.microsoft.com/office/drawing/2014/main" id="{B93BAD84-5647-4E93-8DB6-442FF4697DE3}"/>
                </a:ext>
              </a:extLst>
            </p:cNvPr>
            <p:cNvSpPr>
              <a:spLocks/>
            </p:cNvSpPr>
            <p:nvPr/>
          </p:nvSpPr>
          <p:spPr bwMode="auto">
            <a:xfrm>
              <a:off x="19070638" y="6588125"/>
              <a:ext cx="58738" cy="60325"/>
            </a:xfrm>
            <a:custGeom>
              <a:avLst/>
              <a:gdLst>
                <a:gd name="T0" fmla="*/ 37 w 37"/>
                <a:gd name="T1" fmla="*/ 18 h 38"/>
                <a:gd name="T2" fmla="*/ 37 w 37"/>
                <a:gd name="T3" fmla="*/ 18 h 38"/>
                <a:gd name="T4" fmla="*/ 37 w 37"/>
                <a:gd name="T5" fmla="*/ 22 h 38"/>
                <a:gd name="T6" fmla="*/ 35 w 37"/>
                <a:gd name="T7" fmla="*/ 26 h 38"/>
                <a:gd name="T8" fmla="*/ 16 w 37"/>
                <a:gd name="T9" fmla="*/ 38 h 38"/>
                <a:gd name="T10" fmla="*/ 16 w 37"/>
                <a:gd name="T11" fmla="*/ 38 h 38"/>
                <a:gd name="T12" fmla="*/ 14 w 37"/>
                <a:gd name="T13" fmla="*/ 38 h 38"/>
                <a:gd name="T14" fmla="*/ 10 w 37"/>
                <a:gd name="T15" fmla="*/ 34 h 38"/>
                <a:gd name="T16" fmla="*/ 0 w 37"/>
                <a:gd name="T17" fmla="*/ 18 h 38"/>
                <a:gd name="T18" fmla="*/ 0 w 37"/>
                <a:gd name="T19" fmla="*/ 18 h 38"/>
                <a:gd name="T20" fmla="*/ 0 w 37"/>
                <a:gd name="T21" fmla="*/ 14 h 38"/>
                <a:gd name="T22" fmla="*/ 2 w 37"/>
                <a:gd name="T23" fmla="*/ 10 h 38"/>
                <a:gd name="T24" fmla="*/ 22 w 37"/>
                <a:gd name="T25" fmla="*/ 0 h 38"/>
                <a:gd name="T26" fmla="*/ 22 w 37"/>
                <a:gd name="T27" fmla="*/ 0 h 38"/>
                <a:gd name="T28" fmla="*/ 26 w 37"/>
                <a:gd name="T29" fmla="*/ 0 h 38"/>
                <a:gd name="T30" fmla="*/ 28 w 37"/>
                <a:gd name="T31" fmla="*/ 2 h 38"/>
                <a:gd name="T32" fmla="*/ 37 w 37"/>
                <a:gd name="T33" fmla="*/ 1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7" h="38">
                  <a:moveTo>
                    <a:pt x="37" y="18"/>
                  </a:moveTo>
                  <a:lnTo>
                    <a:pt x="37" y="18"/>
                  </a:lnTo>
                  <a:lnTo>
                    <a:pt x="37" y="22"/>
                  </a:lnTo>
                  <a:lnTo>
                    <a:pt x="35" y="26"/>
                  </a:lnTo>
                  <a:lnTo>
                    <a:pt x="16" y="38"/>
                  </a:lnTo>
                  <a:lnTo>
                    <a:pt x="16" y="38"/>
                  </a:lnTo>
                  <a:lnTo>
                    <a:pt x="14" y="38"/>
                  </a:lnTo>
                  <a:lnTo>
                    <a:pt x="10" y="34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0" y="14"/>
                  </a:lnTo>
                  <a:lnTo>
                    <a:pt x="2" y="1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26" y="0"/>
                  </a:lnTo>
                  <a:lnTo>
                    <a:pt x="28" y="2"/>
                  </a:lnTo>
                  <a:lnTo>
                    <a:pt x="37" y="18"/>
                  </a:lnTo>
                  <a:close/>
                </a:path>
              </a:pathLst>
            </a:custGeom>
            <a:solidFill>
              <a:srgbClr val="1C4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2835" tIns="36418" rIns="72835" bIns="364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434"/>
            </a:p>
          </p:txBody>
        </p:sp>
        <p:sp>
          <p:nvSpPr>
            <p:cNvPr id="120" name="Freeform 1617">
              <a:extLst>
                <a:ext uri="{FF2B5EF4-FFF2-40B4-BE49-F238E27FC236}">
                  <a16:creationId xmlns:a16="http://schemas.microsoft.com/office/drawing/2014/main" id="{83538014-45C8-4696-B8DE-FFC237AC12A8}"/>
                </a:ext>
              </a:extLst>
            </p:cNvPr>
            <p:cNvSpPr>
              <a:spLocks/>
            </p:cNvSpPr>
            <p:nvPr/>
          </p:nvSpPr>
          <p:spPr bwMode="auto">
            <a:xfrm>
              <a:off x="19224625" y="6861175"/>
              <a:ext cx="60325" cy="60325"/>
            </a:xfrm>
            <a:custGeom>
              <a:avLst/>
              <a:gdLst>
                <a:gd name="T0" fmla="*/ 28 w 38"/>
                <a:gd name="T1" fmla="*/ 4 h 38"/>
                <a:gd name="T2" fmla="*/ 28 w 38"/>
                <a:gd name="T3" fmla="*/ 4 h 38"/>
                <a:gd name="T4" fmla="*/ 26 w 38"/>
                <a:gd name="T5" fmla="*/ 0 h 38"/>
                <a:gd name="T6" fmla="*/ 22 w 38"/>
                <a:gd name="T7" fmla="*/ 0 h 38"/>
                <a:gd name="T8" fmla="*/ 2 w 38"/>
                <a:gd name="T9" fmla="*/ 12 h 38"/>
                <a:gd name="T10" fmla="*/ 2 w 38"/>
                <a:gd name="T11" fmla="*/ 12 h 38"/>
                <a:gd name="T12" fmla="*/ 0 w 38"/>
                <a:gd name="T13" fmla="*/ 16 h 38"/>
                <a:gd name="T14" fmla="*/ 2 w 38"/>
                <a:gd name="T15" fmla="*/ 20 h 38"/>
                <a:gd name="T16" fmla="*/ 10 w 38"/>
                <a:gd name="T17" fmla="*/ 36 h 38"/>
                <a:gd name="T18" fmla="*/ 10 w 38"/>
                <a:gd name="T19" fmla="*/ 36 h 38"/>
                <a:gd name="T20" fmla="*/ 14 w 38"/>
                <a:gd name="T21" fmla="*/ 38 h 38"/>
                <a:gd name="T22" fmla="*/ 16 w 38"/>
                <a:gd name="T23" fmla="*/ 38 h 38"/>
                <a:gd name="T24" fmla="*/ 38 w 38"/>
                <a:gd name="T25" fmla="*/ 28 h 38"/>
                <a:gd name="T26" fmla="*/ 38 w 38"/>
                <a:gd name="T27" fmla="*/ 28 h 38"/>
                <a:gd name="T28" fmla="*/ 38 w 38"/>
                <a:gd name="T29" fmla="*/ 24 h 38"/>
                <a:gd name="T30" fmla="*/ 38 w 38"/>
                <a:gd name="T31" fmla="*/ 20 h 38"/>
                <a:gd name="T32" fmla="*/ 28 w 38"/>
                <a:gd name="T33" fmla="*/ 4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8" h="38">
                  <a:moveTo>
                    <a:pt x="28" y="4"/>
                  </a:moveTo>
                  <a:lnTo>
                    <a:pt x="28" y="4"/>
                  </a:lnTo>
                  <a:lnTo>
                    <a:pt x="26" y="0"/>
                  </a:lnTo>
                  <a:lnTo>
                    <a:pt x="22" y="0"/>
                  </a:lnTo>
                  <a:lnTo>
                    <a:pt x="2" y="12"/>
                  </a:lnTo>
                  <a:lnTo>
                    <a:pt x="2" y="12"/>
                  </a:lnTo>
                  <a:lnTo>
                    <a:pt x="0" y="16"/>
                  </a:lnTo>
                  <a:lnTo>
                    <a:pt x="2" y="20"/>
                  </a:lnTo>
                  <a:lnTo>
                    <a:pt x="10" y="36"/>
                  </a:lnTo>
                  <a:lnTo>
                    <a:pt x="10" y="36"/>
                  </a:lnTo>
                  <a:lnTo>
                    <a:pt x="14" y="38"/>
                  </a:lnTo>
                  <a:lnTo>
                    <a:pt x="16" y="38"/>
                  </a:lnTo>
                  <a:lnTo>
                    <a:pt x="38" y="28"/>
                  </a:lnTo>
                  <a:lnTo>
                    <a:pt x="38" y="28"/>
                  </a:lnTo>
                  <a:lnTo>
                    <a:pt x="38" y="24"/>
                  </a:lnTo>
                  <a:lnTo>
                    <a:pt x="38" y="20"/>
                  </a:lnTo>
                  <a:lnTo>
                    <a:pt x="28" y="4"/>
                  </a:lnTo>
                  <a:close/>
                </a:path>
              </a:pathLst>
            </a:custGeom>
            <a:solidFill>
              <a:srgbClr val="1C4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2835" tIns="36418" rIns="72835" bIns="364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434"/>
            </a:p>
          </p:txBody>
        </p:sp>
        <p:sp>
          <p:nvSpPr>
            <p:cNvPr id="121" name="Freeform 1618">
              <a:extLst>
                <a:ext uri="{FF2B5EF4-FFF2-40B4-BE49-F238E27FC236}">
                  <a16:creationId xmlns:a16="http://schemas.microsoft.com/office/drawing/2014/main" id="{12A2438A-6451-43CC-A473-CE760A66C2C1}"/>
                </a:ext>
              </a:extLst>
            </p:cNvPr>
            <p:cNvSpPr>
              <a:spLocks/>
            </p:cNvSpPr>
            <p:nvPr/>
          </p:nvSpPr>
          <p:spPr bwMode="auto">
            <a:xfrm>
              <a:off x="19013488" y="6645275"/>
              <a:ext cx="60325" cy="60325"/>
            </a:xfrm>
            <a:custGeom>
              <a:avLst/>
              <a:gdLst>
                <a:gd name="T0" fmla="*/ 34 w 38"/>
                <a:gd name="T1" fmla="*/ 10 h 38"/>
                <a:gd name="T2" fmla="*/ 34 w 38"/>
                <a:gd name="T3" fmla="*/ 10 h 38"/>
                <a:gd name="T4" fmla="*/ 38 w 38"/>
                <a:gd name="T5" fmla="*/ 12 h 38"/>
                <a:gd name="T6" fmla="*/ 38 w 38"/>
                <a:gd name="T7" fmla="*/ 16 h 38"/>
                <a:gd name="T8" fmla="*/ 26 w 38"/>
                <a:gd name="T9" fmla="*/ 36 h 38"/>
                <a:gd name="T10" fmla="*/ 26 w 38"/>
                <a:gd name="T11" fmla="*/ 36 h 38"/>
                <a:gd name="T12" fmla="*/ 22 w 38"/>
                <a:gd name="T13" fmla="*/ 38 h 38"/>
                <a:gd name="T14" fmla="*/ 18 w 38"/>
                <a:gd name="T15" fmla="*/ 36 h 38"/>
                <a:gd name="T16" fmla="*/ 2 w 38"/>
                <a:gd name="T17" fmla="*/ 28 h 38"/>
                <a:gd name="T18" fmla="*/ 2 w 38"/>
                <a:gd name="T19" fmla="*/ 28 h 38"/>
                <a:gd name="T20" fmla="*/ 0 w 38"/>
                <a:gd name="T21" fmla="*/ 24 h 38"/>
                <a:gd name="T22" fmla="*/ 0 w 38"/>
                <a:gd name="T23" fmla="*/ 20 h 38"/>
                <a:gd name="T24" fmla="*/ 12 w 38"/>
                <a:gd name="T25" fmla="*/ 0 h 38"/>
                <a:gd name="T26" fmla="*/ 12 w 38"/>
                <a:gd name="T27" fmla="*/ 0 h 38"/>
                <a:gd name="T28" fmla="*/ 14 w 38"/>
                <a:gd name="T29" fmla="*/ 0 h 38"/>
                <a:gd name="T30" fmla="*/ 18 w 38"/>
                <a:gd name="T31" fmla="*/ 0 h 38"/>
                <a:gd name="T32" fmla="*/ 34 w 38"/>
                <a:gd name="T33" fmla="*/ 1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8" h="38">
                  <a:moveTo>
                    <a:pt x="34" y="10"/>
                  </a:moveTo>
                  <a:lnTo>
                    <a:pt x="34" y="10"/>
                  </a:lnTo>
                  <a:lnTo>
                    <a:pt x="38" y="12"/>
                  </a:lnTo>
                  <a:lnTo>
                    <a:pt x="38" y="16"/>
                  </a:lnTo>
                  <a:lnTo>
                    <a:pt x="26" y="36"/>
                  </a:lnTo>
                  <a:lnTo>
                    <a:pt x="26" y="36"/>
                  </a:lnTo>
                  <a:lnTo>
                    <a:pt x="22" y="38"/>
                  </a:lnTo>
                  <a:lnTo>
                    <a:pt x="18" y="36"/>
                  </a:lnTo>
                  <a:lnTo>
                    <a:pt x="2" y="28"/>
                  </a:lnTo>
                  <a:lnTo>
                    <a:pt x="2" y="28"/>
                  </a:lnTo>
                  <a:lnTo>
                    <a:pt x="0" y="24"/>
                  </a:lnTo>
                  <a:lnTo>
                    <a:pt x="0" y="20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4" y="0"/>
                  </a:lnTo>
                  <a:lnTo>
                    <a:pt x="18" y="0"/>
                  </a:lnTo>
                  <a:lnTo>
                    <a:pt x="34" y="10"/>
                  </a:lnTo>
                  <a:close/>
                </a:path>
              </a:pathLst>
            </a:custGeom>
            <a:solidFill>
              <a:srgbClr val="1C4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2835" tIns="36418" rIns="72835" bIns="364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434"/>
            </a:p>
          </p:txBody>
        </p:sp>
        <p:sp>
          <p:nvSpPr>
            <p:cNvPr id="122" name="Freeform 1619">
              <a:extLst>
                <a:ext uri="{FF2B5EF4-FFF2-40B4-BE49-F238E27FC236}">
                  <a16:creationId xmlns:a16="http://schemas.microsoft.com/office/drawing/2014/main" id="{AB250E4F-5144-4210-9617-8A679318A498}"/>
                </a:ext>
              </a:extLst>
            </p:cNvPr>
            <p:cNvSpPr>
              <a:spLocks/>
            </p:cNvSpPr>
            <p:nvPr/>
          </p:nvSpPr>
          <p:spPr bwMode="auto">
            <a:xfrm>
              <a:off x="19284950" y="6804025"/>
              <a:ext cx="58738" cy="63500"/>
            </a:xfrm>
            <a:custGeom>
              <a:avLst/>
              <a:gdLst>
                <a:gd name="T0" fmla="*/ 17 w 37"/>
                <a:gd name="T1" fmla="*/ 2 h 40"/>
                <a:gd name="T2" fmla="*/ 17 w 37"/>
                <a:gd name="T3" fmla="*/ 2 h 40"/>
                <a:gd name="T4" fmla="*/ 13 w 37"/>
                <a:gd name="T5" fmla="*/ 0 h 40"/>
                <a:gd name="T6" fmla="*/ 11 w 37"/>
                <a:gd name="T7" fmla="*/ 2 h 40"/>
                <a:gd name="T8" fmla="*/ 0 w 37"/>
                <a:gd name="T9" fmla="*/ 22 h 40"/>
                <a:gd name="T10" fmla="*/ 0 w 37"/>
                <a:gd name="T11" fmla="*/ 22 h 40"/>
                <a:gd name="T12" fmla="*/ 0 w 37"/>
                <a:gd name="T13" fmla="*/ 26 h 40"/>
                <a:gd name="T14" fmla="*/ 2 w 37"/>
                <a:gd name="T15" fmla="*/ 28 h 40"/>
                <a:gd name="T16" fmla="*/ 17 w 37"/>
                <a:gd name="T17" fmla="*/ 38 h 40"/>
                <a:gd name="T18" fmla="*/ 17 w 37"/>
                <a:gd name="T19" fmla="*/ 38 h 40"/>
                <a:gd name="T20" fmla="*/ 21 w 37"/>
                <a:gd name="T21" fmla="*/ 40 h 40"/>
                <a:gd name="T22" fmla="*/ 25 w 37"/>
                <a:gd name="T23" fmla="*/ 38 h 40"/>
                <a:gd name="T24" fmla="*/ 37 w 37"/>
                <a:gd name="T25" fmla="*/ 18 h 40"/>
                <a:gd name="T26" fmla="*/ 37 w 37"/>
                <a:gd name="T27" fmla="*/ 18 h 40"/>
                <a:gd name="T28" fmla="*/ 37 w 37"/>
                <a:gd name="T29" fmla="*/ 14 h 40"/>
                <a:gd name="T30" fmla="*/ 33 w 37"/>
                <a:gd name="T31" fmla="*/ 10 h 40"/>
                <a:gd name="T32" fmla="*/ 17 w 37"/>
                <a:gd name="T33" fmla="*/ 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7" h="40">
                  <a:moveTo>
                    <a:pt x="17" y="2"/>
                  </a:moveTo>
                  <a:lnTo>
                    <a:pt x="17" y="2"/>
                  </a:lnTo>
                  <a:lnTo>
                    <a:pt x="13" y="0"/>
                  </a:lnTo>
                  <a:lnTo>
                    <a:pt x="11" y="2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0" y="26"/>
                  </a:lnTo>
                  <a:lnTo>
                    <a:pt x="2" y="28"/>
                  </a:lnTo>
                  <a:lnTo>
                    <a:pt x="17" y="38"/>
                  </a:lnTo>
                  <a:lnTo>
                    <a:pt x="17" y="38"/>
                  </a:lnTo>
                  <a:lnTo>
                    <a:pt x="21" y="40"/>
                  </a:lnTo>
                  <a:lnTo>
                    <a:pt x="25" y="38"/>
                  </a:lnTo>
                  <a:lnTo>
                    <a:pt x="37" y="18"/>
                  </a:lnTo>
                  <a:lnTo>
                    <a:pt x="37" y="18"/>
                  </a:lnTo>
                  <a:lnTo>
                    <a:pt x="37" y="14"/>
                  </a:lnTo>
                  <a:lnTo>
                    <a:pt x="33" y="10"/>
                  </a:lnTo>
                  <a:lnTo>
                    <a:pt x="17" y="2"/>
                  </a:lnTo>
                  <a:close/>
                </a:path>
              </a:pathLst>
            </a:custGeom>
            <a:solidFill>
              <a:srgbClr val="1C4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2835" tIns="36418" rIns="72835" bIns="364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434"/>
            </a:p>
          </p:txBody>
        </p:sp>
        <p:sp>
          <p:nvSpPr>
            <p:cNvPr id="123" name="Freeform 1620">
              <a:extLst>
                <a:ext uri="{FF2B5EF4-FFF2-40B4-BE49-F238E27FC236}">
                  <a16:creationId xmlns:a16="http://schemas.microsoft.com/office/drawing/2014/main" id="{E7FC8936-60E9-4D51-915F-D0A2AC7BA64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997613" y="6727825"/>
              <a:ext cx="47625" cy="50800"/>
            </a:xfrm>
            <a:custGeom>
              <a:avLst/>
              <a:gdLst>
                <a:gd name="T0" fmla="*/ 24 w 30"/>
                <a:gd name="T1" fmla="*/ 0 h 32"/>
                <a:gd name="T2" fmla="*/ 24 w 30"/>
                <a:gd name="T3" fmla="*/ 0 h 32"/>
                <a:gd name="T4" fmla="*/ 28 w 30"/>
                <a:gd name="T5" fmla="*/ 2 h 32"/>
                <a:gd name="T6" fmla="*/ 30 w 30"/>
                <a:gd name="T7" fmla="*/ 4 h 32"/>
                <a:gd name="T8" fmla="*/ 30 w 30"/>
                <a:gd name="T9" fmla="*/ 28 h 32"/>
                <a:gd name="T10" fmla="*/ 30 w 30"/>
                <a:gd name="T11" fmla="*/ 28 h 32"/>
                <a:gd name="T12" fmla="*/ 28 w 30"/>
                <a:gd name="T13" fmla="*/ 32 h 32"/>
                <a:gd name="T14" fmla="*/ 24 w 30"/>
                <a:gd name="T15" fmla="*/ 32 h 32"/>
                <a:gd name="T16" fmla="*/ 6 w 30"/>
                <a:gd name="T17" fmla="*/ 32 h 32"/>
                <a:gd name="T18" fmla="*/ 6 w 30"/>
                <a:gd name="T19" fmla="*/ 32 h 32"/>
                <a:gd name="T20" fmla="*/ 0 w 30"/>
                <a:gd name="T21" fmla="*/ 30 h 32"/>
                <a:gd name="T22" fmla="*/ 0 w 30"/>
                <a:gd name="T23" fmla="*/ 28 h 32"/>
                <a:gd name="T24" fmla="*/ 0 w 30"/>
                <a:gd name="T25" fmla="*/ 4 h 32"/>
                <a:gd name="T26" fmla="*/ 0 w 30"/>
                <a:gd name="T27" fmla="*/ 4 h 32"/>
                <a:gd name="T28" fmla="*/ 2 w 30"/>
                <a:gd name="T29" fmla="*/ 2 h 32"/>
                <a:gd name="T30" fmla="*/ 6 w 30"/>
                <a:gd name="T31" fmla="*/ 0 h 32"/>
                <a:gd name="T32" fmla="*/ 24 w 30"/>
                <a:gd name="T33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0" h="32">
                  <a:moveTo>
                    <a:pt x="24" y="0"/>
                  </a:moveTo>
                  <a:lnTo>
                    <a:pt x="24" y="0"/>
                  </a:lnTo>
                  <a:lnTo>
                    <a:pt x="28" y="2"/>
                  </a:lnTo>
                  <a:lnTo>
                    <a:pt x="30" y="4"/>
                  </a:lnTo>
                  <a:lnTo>
                    <a:pt x="30" y="28"/>
                  </a:lnTo>
                  <a:lnTo>
                    <a:pt x="30" y="28"/>
                  </a:lnTo>
                  <a:lnTo>
                    <a:pt x="28" y="32"/>
                  </a:lnTo>
                  <a:lnTo>
                    <a:pt x="24" y="32"/>
                  </a:lnTo>
                  <a:lnTo>
                    <a:pt x="6" y="32"/>
                  </a:lnTo>
                  <a:lnTo>
                    <a:pt x="6" y="32"/>
                  </a:lnTo>
                  <a:lnTo>
                    <a:pt x="0" y="30"/>
                  </a:lnTo>
                  <a:lnTo>
                    <a:pt x="0" y="28"/>
                  </a:lnTo>
                  <a:lnTo>
                    <a:pt x="0" y="4"/>
                  </a:lnTo>
                  <a:lnTo>
                    <a:pt x="0" y="4"/>
                  </a:lnTo>
                  <a:lnTo>
                    <a:pt x="2" y="2"/>
                  </a:lnTo>
                  <a:lnTo>
                    <a:pt x="6" y="0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1C4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2835" tIns="36418" rIns="72835" bIns="364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434"/>
            </a:p>
          </p:txBody>
        </p:sp>
        <p:sp>
          <p:nvSpPr>
            <p:cNvPr id="124" name="Freeform 1621">
              <a:extLst>
                <a:ext uri="{FF2B5EF4-FFF2-40B4-BE49-F238E27FC236}">
                  <a16:creationId xmlns:a16="http://schemas.microsoft.com/office/drawing/2014/main" id="{76786E25-6705-4CB3-964D-BD3BE415AD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9308763" y="6731000"/>
              <a:ext cx="50800" cy="50800"/>
            </a:xfrm>
            <a:custGeom>
              <a:avLst/>
              <a:gdLst>
                <a:gd name="T0" fmla="*/ 6 w 32"/>
                <a:gd name="T1" fmla="*/ 0 h 32"/>
                <a:gd name="T2" fmla="*/ 6 w 32"/>
                <a:gd name="T3" fmla="*/ 0 h 32"/>
                <a:gd name="T4" fmla="*/ 2 w 32"/>
                <a:gd name="T5" fmla="*/ 2 h 32"/>
                <a:gd name="T6" fmla="*/ 0 w 32"/>
                <a:gd name="T7" fmla="*/ 4 h 32"/>
                <a:gd name="T8" fmla="*/ 0 w 32"/>
                <a:gd name="T9" fmla="*/ 28 h 32"/>
                <a:gd name="T10" fmla="*/ 0 w 32"/>
                <a:gd name="T11" fmla="*/ 28 h 32"/>
                <a:gd name="T12" fmla="*/ 2 w 32"/>
                <a:gd name="T13" fmla="*/ 30 h 32"/>
                <a:gd name="T14" fmla="*/ 6 w 32"/>
                <a:gd name="T15" fmla="*/ 32 h 32"/>
                <a:gd name="T16" fmla="*/ 26 w 32"/>
                <a:gd name="T17" fmla="*/ 32 h 32"/>
                <a:gd name="T18" fmla="*/ 26 w 32"/>
                <a:gd name="T19" fmla="*/ 32 h 32"/>
                <a:gd name="T20" fmla="*/ 30 w 32"/>
                <a:gd name="T21" fmla="*/ 30 h 32"/>
                <a:gd name="T22" fmla="*/ 32 w 32"/>
                <a:gd name="T23" fmla="*/ 28 h 32"/>
                <a:gd name="T24" fmla="*/ 32 w 32"/>
                <a:gd name="T25" fmla="*/ 4 h 32"/>
                <a:gd name="T26" fmla="*/ 32 w 32"/>
                <a:gd name="T27" fmla="*/ 4 h 32"/>
                <a:gd name="T28" fmla="*/ 30 w 32"/>
                <a:gd name="T29" fmla="*/ 2 h 32"/>
                <a:gd name="T30" fmla="*/ 26 w 32"/>
                <a:gd name="T31" fmla="*/ 0 h 32"/>
                <a:gd name="T32" fmla="*/ 6 w 32"/>
                <a:gd name="T33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2" h="32">
                  <a:moveTo>
                    <a:pt x="6" y="0"/>
                  </a:moveTo>
                  <a:lnTo>
                    <a:pt x="6" y="0"/>
                  </a:lnTo>
                  <a:lnTo>
                    <a:pt x="2" y="2"/>
                  </a:lnTo>
                  <a:lnTo>
                    <a:pt x="0" y="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2" y="30"/>
                  </a:lnTo>
                  <a:lnTo>
                    <a:pt x="6" y="32"/>
                  </a:lnTo>
                  <a:lnTo>
                    <a:pt x="26" y="32"/>
                  </a:lnTo>
                  <a:lnTo>
                    <a:pt x="26" y="32"/>
                  </a:lnTo>
                  <a:lnTo>
                    <a:pt x="30" y="30"/>
                  </a:lnTo>
                  <a:lnTo>
                    <a:pt x="32" y="28"/>
                  </a:lnTo>
                  <a:lnTo>
                    <a:pt x="32" y="4"/>
                  </a:lnTo>
                  <a:lnTo>
                    <a:pt x="32" y="4"/>
                  </a:lnTo>
                  <a:lnTo>
                    <a:pt x="30" y="2"/>
                  </a:lnTo>
                  <a:lnTo>
                    <a:pt x="26" y="0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1C4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2835" tIns="36418" rIns="72835" bIns="364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434"/>
            </a:p>
          </p:txBody>
        </p:sp>
        <p:sp>
          <p:nvSpPr>
            <p:cNvPr id="125" name="Freeform 1622">
              <a:extLst>
                <a:ext uri="{FF2B5EF4-FFF2-40B4-BE49-F238E27FC236}">
                  <a16:creationId xmlns:a16="http://schemas.microsoft.com/office/drawing/2014/main" id="{6C553F04-99B5-4AF1-A1AE-1BA8AA7C82E7}"/>
                </a:ext>
              </a:extLst>
            </p:cNvPr>
            <p:cNvSpPr>
              <a:spLocks/>
            </p:cNvSpPr>
            <p:nvPr/>
          </p:nvSpPr>
          <p:spPr bwMode="auto">
            <a:xfrm>
              <a:off x="19010313" y="6800850"/>
              <a:ext cx="60325" cy="63500"/>
            </a:xfrm>
            <a:custGeom>
              <a:avLst/>
              <a:gdLst>
                <a:gd name="T0" fmla="*/ 20 w 38"/>
                <a:gd name="T1" fmla="*/ 2 h 40"/>
                <a:gd name="T2" fmla="*/ 20 w 38"/>
                <a:gd name="T3" fmla="*/ 2 h 40"/>
                <a:gd name="T4" fmla="*/ 24 w 38"/>
                <a:gd name="T5" fmla="*/ 0 h 40"/>
                <a:gd name="T6" fmla="*/ 28 w 38"/>
                <a:gd name="T7" fmla="*/ 2 h 40"/>
                <a:gd name="T8" fmla="*/ 38 w 38"/>
                <a:gd name="T9" fmla="*/ 22 h 40"/>
                <a:gd name="T10" fmla="*/ 38 w 38"/>
                <a:gd name="T11" fmla="*/ 22 h 40"/>
                <a:gd name="T12" fmla="*/ 38 w 38"/>
                <a:gd name="T13" fmla="*/ 26 h 40"/>
                <a:gd name="T14" fmla="*/ 36 w 38"/>
                <a:gd name="T15" fmla="*/ 30 h 40"/>
                <a:gd name="T16" fmla="*/ 20 w 38"/>
                <a:gd name="T17" fmla="*/ 38 h 40"/>
                <a:gd name="T18" fmla="*/ 20 w 38"/>
                <a:gd name="T19" fmla="*/ 38 h 40"/>
                <a:gd name="T20" fmla="*/ 16 w 38"/>
                <a:gd name="T21" fmla="*/ 40 h 40"/>
                <a:gd name="T22" fmla="*/ 12 w 38"/>
                <a:gd name="T23" fmla="*/ 38 h 40"/>
                <a:gd name="T24" fmla="*/ 0 w 38"/>
                <a:gd name="T25" fmla="*/ 18 h 40"/>
                <a:gd name="T26" fmla="*/ 0 w 38"/>
                <a:gd name="T27" fmla="*/ 18 h 40"/>
                <a:gd name="T28" fmla="*/ 0 w 38"/>
                <a:gd name="T29" fmla="*/ 14 h 40"/>
                <a:gd name="T30" fmla="*/ 4 w 38"/>
                <a:gd name="T31" fmla="*/ 12 h 40"/>
                <a:gd name="T32" fmla="*/ 20 w 38"/>
                <a:gd name="T33" fmla="*/ 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8" h="40">
                  <a:moveTo>
                    <a:pt x="20" y="2"/>
                  </a:moveTo>
                  <a:lnTo>
                    <a:pt x="20" y="2"/>
                  </a:lnTo>
                  <a:lnTo>
                    <a:pt x="24" y="0"/>
                  </a:lnTo>
                  <a:lnTo>
                    <a:pt x="28" y="2"/>
                  </a:lnTo>
                  <a:lnTo>
                    <a:pt x="38" y="22"/>
                  </a:lnTo>
                  <a:lnTo>
                    <a:pt x="38" y="22"/>
                  </a:lnTo>
                  <a:lnTo>
                    <a:pt x="38" y="26"/>
                  </a:lnTo>
                  <a:lnTo>
                    <a:pt x="36" y="30"/>
                  </a:lnTo>
                  <a:lnTo>
                    <a:pt x="20" y="38"/>
                  </a:lnTo>
                  <a:lnTo>
                    <a:pt x="20" y="38"/>
                  </a:lnTo>
                  <a:lnTo>
                    <a:pt x="16" y="40"/>
                  </a:lnTo>
                  <a:lnTo>
                    <a:pt x="12" y="38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0" y="14"/>
                  </a:lnTo>
                  <a:lnTo>
                    <a:pt x="4" y="12"/>
                  </a:lnTo>
                  <a:lnTo>
                    <a:pt x="20" y="2"/>
                  </a:lnTo>
                  <a:close/>
                </a:path>
              </a:pathLst>
            </a:custGeom>
            <a:solidFill>
              <a:srgbClr val="1C4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2835" tIns="36418" rIns="72835" bIns="364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434"/>
            </a:p>
          </p:txBody>
        </p:sp>
        <p:sp>
          <p:nvSpPr>
            <p:cNvPr id="126" name="Freeform 1623">
              <a:extLst>
                <a:ext uri="{FF2B5EF4-FFF2-40B4-BE49-F238E27FC236}">
                  <a16:creationId xmlns:a16="http://schemas.microsoft.com/office/drawing/2014/main" id="{E1F23E4F-E107-4F0E-BDD5-C77606663811}"/>
                </a:ext>
              </a:extLst>
            </p:cNvPr>
            <p:cNvSpPr>
              <a:spLocks/>
            </p:cNvSpPr>
            <p:nvPr/>
          </p:nvSpPr>
          <p:spPr bwMode="auto">
            <a:xfrm>
              <a:off x="19284950" y="6645275"/>
              <a:ext cx="58738" cy="63500"/>
            </a:xfrm>
            <a:custGeom>
              <a:avLst/>
              <a:gdLst>
                <a:gd name="T0" fmla="*/ 4 w 37"/>
                <a:gd name="T1" fmla="*/ 10 h 40"/>
                <a:gd name="T2" fmla="*/ 4 w 37"/>
                <a:gd name="T3" fmla="*/ 10 h 40"/>
                <a:gd name="T4" fmla="*/ 0 w 37"/>
                <a:gd name="T5" fmla="*/ 14 h 40"/>
                <a:gd name="T6" fmla="*/ 0 w 37"/>
                <a:gd name="T7" fmla="*/ 18 h 40"/>
                <a:gd name="T8" fmla="*/ 11 w 37"/>
                <a:gd name="T9" fmla="*/ 38 h 40"/>
                <a:gd name="T10" fmla="*/ 11 w 37"/>
                <a:gd name="T11" fmla="*/ 38 h 40"/>
                <a:gd name="T12" fmla="*/ 13 w 37"/>
                <a:gd name="T13" fmla="*/ 40 h 40"/>
                <a:gd name="T14" fmla="*/ 17 w 37"/>
                <a:gd name="T15" fmla="*/ 38 h 40"/>
                <a:gd name="T16" fmla="*/ 35 w 37"/>
                <a:gd name="T17" fmla="*/ 30 h 40"/>
                <a:gd name="T18" fmla="*/ 35 w 37"/>
                <a:gd name="T19" fmla="*/ 30 h 40"/>
                <a:gd name="T20" fmla="*/ 37 w 37"/>
                <a:gd name="T21" fmla="*/ 26 h 40"/>
                <a:gd name="T22" fmla="*/ 37 w 37"/>
                <a:gd name="T23" fmla="*/ 22 h 40"/>
                <a:gd name="T24" fmla="*/ 25 w 37"/>
                <a:gd name="T25" fmla="*/ 2 h 40"/>
                <a:gd name="T26" fmla="*/ 25 w 37"/>
                <a:gd name="T27" fmla="*/ 2 h 40"/>
                <a:gd name="T28" fmla="*/ 23 w 37"/>
                <a:gd name="T29" fmla="*/ 0 h 40"/>
                <a:gd name="T30" fmla="*/ 19 w 37"/>
                <a:gd name="T31" fmla="*/ 2 h 40"/>
                <a:gd name="T32" fmla="*/ 4 w 37"/>
                <a:gd name="T33" fmla="*/ 1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7" h="40">
                  <a:moveTo>
                    <a:pt x="4" y="10"/>
                  </a:moveTo>
                  <a:lnTo>
                    <a:pt x="4" y="10"/>
                  </a:lnTo>
                  <a:lnTo>
                    <a:pt x="0" y="14"/>
                  </a:lnTo>
                  <a:lnTo>
                    <a:pt x="0" y="18"/>
                  </a:lnTo>
                  <a:lnTo>
                    <a:pt x="11" y="38"/>
                  </a:lnTo>
                  <a:lnTo>
                    <a:pt x="11" y="38"/>
                  </a:lnTo>
                  <a:lnTo>
                    <a:pt x="13" y="40"/>
                  </a:lnTo>
                  <a:lnTo>
                    <a:pt x="17" y="38"/>
                  </a:lnTo>
                  <a:lnTo>
                    <a:pt x="35" y="30"/>
                  </a:lnTo>
                  <a:lnTo>
                    <a:pt x="35" y="30"/>
                  </a:lnTo>
                  <a:lnTo>
                    <a:pt x="37" y="26"/>
                  </a:lnTo>
                  <a:lnTo>
                    <a:pt x="37" y="22"/>
                  </a:lnTo>
                  <a:lnTo>
                    <a:pt x="25" y="2"/>
                  </a:lnTo>
                  <a:lnTo>
                    <a:pt x="25" y="2"/>
                  </a:lnTo>
                  <a:lnTo>
                    <a:pt x="23" y="0"/>
                  </a:lnTo>
                  <a:lnTo>
                    <a:pt x="19" y="2"/>
                  </a:lnTo>
                  <a:lnTo>
                    <a:pt x="4" y="10"/>
                  </a:lnTo>
                  <a:close/>
                </a:path>
              </a:pathLst>
            </a:custGeom>
            <a:solidFill>
              <a:srgbClr val="1C4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2835" tIns="36418" rIns="72835" bIns="364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434"/>
            </a:p>
          </p:txBody>
        </p:sp>
        <p:sp>
          <p:nvSpPr>
            <p:cNvPr id="127" name="Freeform 1624">
              <a:extLst>
                <a:ext uri="{FF2B5EF4-FFF2-40B4-BE49-F238E27FC236}">
                  <a16:creationId xmlns:a16="http://schemas.microsoft.com/office/drawing/2014/main" id="{05353EBE-25EE-4525-8A1E-0691C7EB7619}"/>
                </a:ext>
              </a:extLst>
            </p:cNvPr>
            <p:cNvSpPr>
              <a:spLocks/>
            </p:cNvSpPr>
            <p:nvPr/>
          </p:nvSpPr>
          <p:spPr bwMode="auto">
            <a:xfrm>
              <a:off x="19067463" y="6861175"/>
              <a:ext cx="61913" cy="60325"/>
            </a:xfrm>
            <a:custGeom>
              <a:avLst/>
              <a:gdLst>
                <a:gd name="T0" fmla="*/ 10 w 39"/>
                <a:gd name="T1" fmla="*/ 4 h 38"/>
                <a:gd name="T2" fmla="*/ 10 w 39"/>
                <a:gd name="T3" fmla="*/ 4 h 38"/>
                <a:gd name="T4" fmla="*/ 14 w 39"/>
                <a:gd name="T5" fmla="*/ 0 h 38"/>
                <a:gd name="T6" fmla="*/ 18 w 39"/>
                <a:gd name="T7" fmla="*/ 0 h 38"/>
                <a:gd name="T8" fmla="*/ 37 w 39"/>
                <a:gd name="T9" fmla="*/ 12 h 38"/>
                <a:gd name="T10" fmla="*/ 37 w 39"/>
                <a:gd name="T11" fmla="*/ 12 h 38"/>
                <a:gd name="T12" fmla="*/ 39 w 39"/>
                <a:gd name="T13" fmla="*/ 14 h 38"/>
                <a:gd name="T14" fmla="*/ 37 w 39"/>
                <a:gd name="T15" fmla="*/ 20 h 38"/>
                <a:gd name="T16" fmla="*/ 28 w 39"/>
                <a:gd name="T17" fmla="*/ 36 h 38"/>
                <a:gd name="T18" fmla="*/ 28 w 39"/>
                <a:gd name="T19" fmla="*/ 36 h 38"/>
                <a:gd name="T20" fmla="*/ 26 w 39"/>
                <a:gd name="T21" fmla="*/ 38 h 38"/>
                <a:gd name="T22" fmla="*/ 22 w 39"/>
                <a:gd name="T23" fmla="*/ 38 h 38"/>
                <a:gd name="T24" fmla="*/ 2 w 39"/>
                <a:gd name="T25" fmla="*/ 26 h 38"/>
                <a:gd name="T26" fmla="*/ 2 w 39"/>
                <a:gd name="T27" fmla="*/ 26 h 38"/>
                <a:gd name="T28" fmla="*/ 0 w 39"/>
                <a:gd name="T29" fmla="*/ 24 h 38"/>
                <a:gd name="T30" fmla="*/ 2 w 39"/>
                <a:gd name="T31" fmla="*/ 20 h 38"/>
                <a:gd name="T32" fmla="*/ 10 w 39"/>
                <a:gd name="T33" fmla="*/ 4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9" h="38">
                  <a:moveTo>
                    <a:pt x="10" y="4"/>
                  </a:moveTo>
                  <a:lnTo>
                    <a:pt x="10" y="4"/>
                  </a:lnTo>
                  <a:lnTo>
                    <a:pt x="14" y="0"/>
                  </a:lnTo>
                  <a:lnTo>
                    <a:pt x="18" y="0"/>
                  </a:lnTo>
                  <a:lnTo>
                    <a:pt x="37" y="12"/>
                  </a:lnTo>
                  <a:lnTo>
                    <a:pt x="37" y="12"/>
                  </a:lnTo>
                  <a:lnTo>
                    <a:pt x="39" y="14"/>
                  </a:lnTo>
                  <a:lnTo>
                    <a:pt x="37" y="20"/>
                  </a:lnTo>
                  <a:lnTo>
                    <a:pt x="28" y="36"/>
                  </a:lnTo>
                  <a:lnTo>
                    <a:pt x="28" y="36"/>
                  </a:lnTo>
                  <a:lnTo>
                    <a:pt x="26" y="38"/>
                  </a:lnTo>
                  <a:lnTo>
                    <a:pt x="22" y="38"/>
                  </a:lnTo>
                  <a:lnTo>
                    <a:pt x="2" y="26"/>
                  </a:lnTo>
                  <a:lnTo>
                    <a:pt x="2" y="26"/>
                  </a:lnTo>
                  <a:lnTo>
                    <a:pt x="0" y="24"/>
                  </a:lnTo>
                  <a:lnTo>
                    <a:pt x="2" y="20"/>
                  </a:lnTo>
                  <a:lnTo>
                    <a:pt x="10" y="4"/>
                  </a:lnTo>
                  <a:close/>
                </a:path>
              </a:pathLst>
            </a:custGeom>
            <a:solidFill>
              <a:srgbClr val="1C4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2835" tIns="36418" rIns="72835" bIns="364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434"/>
            </a:p>
          </p:txBody>
        </p:sp>
        <p:sp>
          <p:nvSpPr>
            <p:cNvPr id="128" name="Freeform 1625">
              <a:extLst>
                <a:ext uri="{FF2B5EF4-FFF2-40B4-BE49-F238E27FC236}">
                  <a16:creationId xmlns:a16="http://schemas.microsoft.com/office/drawing/2014/main" id="{FEF9FC7F-8218-4F71-9A6C-841B262C3A00}"/>
                </a:ext>
              </a:extLst>
            </p:cNvPr>
            <p:cNvSpPr>
              <a:spLocks/>
            </p:cNvSpPr>
            <p:nvPr/>
          </p:nvSpPr>
          <p:spPr bwMode="auto">
            <a:xfrm>
              <a:off x="19227800" y="6588125"/>
              <a:ext cx="60325" cy="60325"/>
            </a:xfrm>
            <a:custGeom>
              <a:avLst/>
              <a:gdLst>
                <a:gd name="T0" fmla="*/ 0 w 38"/>
                <a:gd name="T1" fmla="*/ 20 h 38"/>
                <a:gd name="T2" fmla="*/ 0 w 38"/>
                <a:gd name="T3" fmla="*/ 20 h 38"/>
                <a:gd name="T4" fmla="*/ 0 w 38"/>
                <a:gd name="T5" fmla="*/ 24 h 38"/>
                <a:gd name="T6" fmla="*/ 2 w 38"/>
                <a:gd name="T7" fmla="*/ 26 h 38"/>
                <a:gd name="T8" fmla="*/ 22 w 38"/>
                <a:gd name="T9" fmla="*/ 38 h 38"/>
                <a:gd name="T10" fmla="*/ 22 w 38"/>
                <a:gd name="T11" fmla="*/ 38 h 38"/>
                <a:gd name="T12" fmla="*/ 24 w 38"/>
                <a:gd name="T13" fmla="*/ 38 h 38"/>
                <a:gd name="T14" fmla="*/ 28 w 38"/>
                <a:gd name="T15" fmla="*/ 36 h 38"/>
                <a:gd name="T16" fmla="*/ 38 w 38"/>
                <a:gd name="T17" fmla="*/ 20 h 38"/>
                <a:gd name="T18" fmla="*/ 38 w 38"/>
                <a:gd name="T19" fmla="*/ 20 h 38"/>
                <a:gd name="T20" fmla="*/ 38 w 38"/>
                <a:gd name="T21" fmla="*/ 14 h 38"/>
                <a:gd name="T22" fmla="*/ 36 w 38"/>
                <a:gd name="T23" fmla="*/ 12 h 38"/>
                <a:gd name="T24" fmla="*/ 16 w 38"/>
                <a:gd name="T25" fmla="*/ 0 h 38"/>
                <a:gd name="T26" fmla="*/ 16 w 38"/>
                <a:gd name="T27" fmla="*/ 0 h 38"/>
                <a:gd name="T28" fmla="*/ 14 w 38"/>
                <a:gd name="T29" fmla="*/ 0 h 38"/>
                <a:gd name="T30" fmla="*/ 10 w 38"/>
                <a:gd name="T31" fmla="*/ 2 h 38"/>
                <a:gd name="T32" fmla="*/ 0 w 38"/>
                <a:gd name="T33" fmla="*/ 2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8" h="38">
                  <a:moveTo>
                    <a:pt x="0" y="20"/>
                  </a:moveTo>
                  <a:lnTo>
                    <a:pt x="0" y="20"/>
                  </a:lnTo>
                  <a:lnTo>
                    <a:pt x="0" y="24"/>
                  </a:lnTo>
                  <a:lnTo>
                    <a:pt x="2" y="26"/>
                  </a:lnTo>
                  <a:lnTo>
                    <a:pt x="22" y="38"/>
                  </a:lnTo>
                  <a:lnTo>
                    <a:pt x="22" y="38"/>
                  </a:lnTo>
                  <a:lnTo>
                    <a:pt x="24" y="38"/>
                  </a:lnTo>
                  <a:lnTo>
                    <a:pt x="28" y="36"/>
                  </a:lnTo>
                  <a:lnTo>
                    <a:pt x="38" y="20"/>
                  </a:lnTo>
                  <a:lnTo>
                    <a:pt x="38" y="20"/>
                  </a:lnTo>
                  <a:lnTo>
                    <a:pt x="38" y="14"/>
                  </a:lnTo>
                  <a:lnTo>
                    <a:pt x="36" y="12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14" y="0"/>
                  </a:lnTo>
                  <a:lnTo>
                    <a:pt x="10" y="2"/>
                  </a:lnTo>
                  <a:lnTo>
                    <a:pt x="0" y="20"/>
                  </a:lnTo>
                  <a:close/>
                </a:path>
              </a:pathLst>
            </a:custGeom>
            <a:solidFill>
              <a:srgbClr val="1C4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2835" tIns="36418" rIns="72835" bIns="364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434"/>
            </a:p>
          </p:txBody>
        </p:sp>
        <p:sp>
          <p:nvSpPr>
            <p:cNvPr id="129" name="Freeform 1626">
              <a:extLst>
                <a:ext uri="{FF2B5EF4-FFF2-40B4-BE49-F238E27FC236}">
                  <a16:creationId xmlns:a16="http://schemas.microsoft.com/office/drawing/2014/main" id="{F2625068-021B-4F7E-8F3E-11DAD501429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026188" y="6600825"/>
              <a:ext cx="304800" cy="307975"/>
            </a:xfrm>
            <a:custGeom>
              <a:avLst/>
              <a:gdLst>
                <a:gd name="T0" fmla="*/ 97 w 192"/>
                <a:gd name="T1" fmla="*/ 0 h 194"/>
                <a:gd name="T2" fmla="*/ 60 w 192"/>
                <a:gd name="T3" fmla="*/ 8 h 194"/>
                <a:gd name="T4" fmla="*/ 28 w 192"/>
                <a:gd name="T5" fmla="*/ 28 h 194"/>
                <a:gd name="T6" fmla="*/ 8 w 192"/>
                <a:gd name="T7" fmla="*/ 58 h 194"/>
                <a:gd name="T8" fmla="*/ 0 w 192"/>
                <a:gd name="T9" fmla="*/ 96 h 194"/>
                <a:gd name="T10" fmla="*/ 0 w 192"/>
                <a:gd name="T11" fmla="*/ 116 h 194"/>
                <a:gd name="T12" fmla="*/ 16 w 192"/>
                <a:gd name="T13" fmla="*/ 150 h 194"/>
                <a:gd name="T14" fmla="*/ 42 w 192"/>
                <a:gd name="T15" fmla="*/ 178 h 194"/>
                <a:gd name="T16" fmla="*/ 75 w 192"/>
                <a:gd name="T17" fmla="*/ 192 h 194"/>
                <a:gd name="T18" fmla="*/ 95 w 192"/>
                <a:gd name="T19" fmla="*/ 194 h 194"/>
                <a:gd name="T20" fmla="*/ 133 w 192"/>
                <a:gd name="T21" fmla="*/ 186 h 194"/>
                <a:gd name="T22" fmla="*/ 163 w 192"/>
                <a:gd name="T23" fmla="*/ 166 h 194"/>
                <a:gd name="T24" fmla="*/ 184 w 192"/>
                <a:gd name="T25" fmla="*/ 136 h 194"/>
                <a:gd name="T26" fmla="*/ 192 w 192"/>
                <a:gd name="T27" fmla="*/ 98 h 194"/>
                <a:gd name="T28" fmla="*/ 190 w 192"/>
                <a:gd name="T29" fmla="*/ 78 h 194"/>
                <a:gd name="T30" fmla="*/ 176 w 192"/>
                <a:gd name="T31" fmla="*/ 44 h 194"/>
                <a:gd name="T32" fmla="*/ 151 w 192"/>
                <a:gd name="T33" fmla="*/ 16 h 194"/>
                <a:gd name="T34" fmla="*/ 115 w 192"/>
                <a:gd name="T35" fmla="*/ 2 h 194"/>
                <a:gd name="T36" fmla="*/ 97 w 192"/>
                <a:gd name="T37" fmla="*/ 0 h 194"/>
                <a:gd name="T38" fmla="*/ 95 w 192"/>
                <a:gd name="T39" fmla="*/ 162 h 194"/>
                <a:gd name="T40" fmla="*/ 69 w 192"/>
                <a:gd name="T41" fmla="*/ 156 h 194"/>
                <a:gd name="T42" fmla="*/ 50 w 192"/>
                <a:gd name="T43" fmla="*/ 142 h 194"/>
                <a:gd name="T44" fmla="*/ 38 w 192"/>
                <a:gd name="T45" fmla="*/ 122 h 194"/>
                <a:gd name="T46" fmla="*/ 32 w 192"/>
                <a:gd name="T47" fmla="*/ 96 h 194"/>
                <a:gd name="T48" fmla="*/ 34 w 192"/>
                <a:gd name="T49" fmla="*/ 84 h 194"/>
                <a:gd name="T50" fmla="*/ 44 w 192"/>
                <a:gd name="T51" fmla="*/ 60 h 194"/>
                <a:gd name="T52" fmla="*/ 60 w 192"/>
                <a:gd name="T53" fmla="*/ 44 h 194"/>
                <a:gd name="T54" fmla="*/ 83 w 192"/>
                <a:gd name="T55" fmla="*/ 34 h 194"/>
                <a:gd name="T56" fmla="*/ 95 w 192"/>
                <a:gd name="T57" fmla="*/ 34 h 194"/>
                <a:gd name="T58" fmla="*/ 121 w 192"/>
                <a:gd name="T59" fmla="*/ 38 h 194"/>
                <a:gd name="T60" fmla="*/ 141 w 192"/>
                <a:gd name="T61" fmla="*/ 52 h 194"/>
                <a:gd name="T62" fmla="*/ 155 w 192"/>
                <a:gd name="T63" fmla="*/ 72 h 194"/>
                <a:gd name="T64" fmla="*/ 159 w 192"/>
                <a:gd name="T65" fmla="*/ 98 h 194"/>
                <a:gd name="T66" fmla="*/ 157 w 192"/>
                <a:gd name="T67" fmla="*/ 110 h 194"/>
                <a:gd name="T68" fmla="*/ 149 w 192"/>
                <a:gd name="T69" fmla="*/ 134 h 194"/>
                <a:gd name="T70" fmla="*/ 131 w 192"/>
                <a:gd name="T71" fmla="*/ 150 h 194"/>
                <a:gd name="T72" fmla="*/ 107 w 192"/>
                <a:gd name="T73" fmla="*/ 160 h 194"/>
                <a:gd name="T74" fmla="*/ 95 w 192"/>
                <a:gd name="T75" fmla="*/ 162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92" h="194">
                  <a:moveTo>
                    <a:pt x="97" y="0"/>
                  </a:moveTo>
                  <a:lnTo>
                    <a:pt x="97" y="0"/>
                  </a:lnTo>
                  <a:lnTo>
                    <a:pt x="77" y="2"/>
                  </a:lnTo>
                  <a:lnTo>
                    <a:pt x="60" y="8"/>
                  </a:lnTo>
                  <a:lnTo>
                    <a:pt x="42" y="16"/>
                  </a:lnTo>
                  <a:lnTo>
                    <a:pt x="28" y="28"/>
                  </a:lnTo>
                  <a:lnTo>
                    <a:pt x="16" y="42"/>
                  </a:lnTo>
                  <a:lnTo>
                    <a:pt x="8" y="58"/>
                  </a:lnTo>
                  <a:lnTo>
                    <a:pt x="2" y="76"/>
                  </a:lnTo>
                  <a:lnTo>
                    <a:pt x="0" y="96"/>
                  </a:lnTo>
                  <a:lnTo>
                    <a:pt x="0" y="96"/>
                  </a:lnTo>
                  <a:lnTo>
                    <a:pt x="0" y="116"/>
                  </a:lnTo>
                  <a:lnTo>
                    <a:pt x="6" y="134"/>
                  </a:lnTo>
                  <a:lnTo>
                    <a:pt x="16" y="150"/>
                  </a:lnTo>
                  <a:lnTo>
                    <a:pt x="28" y="166"/>
                  </a:lnTo>
                  <a:lnTo>
                    <a:pt x="42" y="178"/>
                  </a:lnTo>
                  <a:lnTo>
                    <a:pt x="58" y="186"/>
                  </a:lnTo>
                  <a:lnTo>
                    <a:pt x="75" y="192"/>
                  </a:lnTo>
                  <a:lnTo>
                    <a:pt x="95" y="194"/>
                  </a:lnTo>
                  <a:lnTo>
                    <a:pt x="95" y="194"/>
                  </a:lnTo>
                  <a:lnTo>
                    <a:pt x="115" y="192"/>
                  </a:lnTo>
                  <a:lnTo>
                    <a:pt x="133" y="186"/>
                  </a:lnTo>
                  <a:lnTo>
                    <a:pt x="149" y="178"/>
                  </a:lnTo>
                  <a:lnTo>
                    <a:pt x="163" y="166"/>
                  </a:lnTo>
                  <a:lnTo>
                    <a:pt x="174" y="152"/>
                  </a:lnTo>
                  <a:lnTo>
                    <a:pt x="184" y="136"/>
                  </a:lnTo>
                  <a:lnTo>
                    <a:pt x="190" y="118"/>
                  </a:lnTo>
                  <a:lnTo>
                    <a:pt x="192" y="98"/>
                  </a:lnTo>
                  <a:lnTo>
                    <a:pt x="192" y="98"/>
                  </a:lnTo>
                  <a:lnTo>
                    <a:pt x="190" y="78"/>
                  </a:lnTo>
                  <a:lnTo>
                    <a:pt x="184" y="60"/>
                  </a:lnTo>
                  <a:lnTo>
                    <a:pt x="176" y="44"/>
                  </a:lnTo>
                  <a:lnTo>
                    <a:pt x="165" y="28"/>
                  </a:lnTo>
                  <a:lnTo>
                    <a:pt x="151" y="16"/>
                  </a:lnTo>
                  <a:lnTo>
                    <a:pt x="133" y="8"/>
                  </a:lnTo>
                  <a:lnTo>
                    <a:pt x="115" y="2"/>
                  </a:lnTo>
                  <a:lnTo>
                    <a:pt x="97" y="0"/>
                  </a:lnTo>
                  <a:lnTo>
                    <a:pt x="97" y="0"/>
                  </a:lnTo>
                  <a:close/>
                  <a:moveTo>
                    <a:pt x="95" y="162"/>
                  </a:moveTo>
                  <a:lnTo>
                    <a:pt x="95" y="162"/>
                  </a:lnTo>
                  <a:lnTo>
                    <a:pt x="81" y="160"/>
                  </a:lnTo>
                  <a:lnTo>
                    <a:pt x="69" y="156"/>
                  </a:lnTo>
                  <a:lnTo>
                    <a:pt x="60" y="150"/>
                  </a:lnTo>
                  <a:lnTo>
                    <a:pt x="50" y="142"/>
                  </a:lnTo>
                  <a:lnTo>
                    <a:pt x="42" y="132"/>
                  </a:lnTo>
                  <a:lnTo>
                    <a:pt x="38" y="122"/>
                  </a:lnTo>
                  <a:lnTo>
                    <a:pt x="34" y="110"/>
                  </a:lnTo>
                  <a:lnTo>
                    <a:pt x="32" y="96"/>
                  </a:lnTo>
                  <a:lnTo>
                    <a:pt x="32" y="96"/>
                  </a:lnTo>
                  <a:lnTo>
                    <a:pt x="34" y="84"/>
                  </a:lnTo>
                  <a:lnTo>
                    <a:pt x="38" y="72"/>
                  </a:lnTo>
                  <a:lnTo>
                    <a:pt x="44" y="60"/>
                  </a:lnTo>
                  <a:lnTo>
                    <a:pt x="52" y="52"/>
                  </a:lnTo>
                  <a:lnTo>
                    <a:pt x="60" y="44"/>
                  </a:lnTo>
                  <a:lnTo>
                    <a:pt x="71" y="38"/>
                  </a:lnTo>
                  <a:lnTo>
                    <a:pt x="83" y="34"/>
                  </a:lnTo>
                  <a:lnTo>
                    <a:pt x="95" y="34"/>
                  </a:lnTo>
                  <a:lnTo>
                    <a:pt x="95" y="34"/>
                  </a:lnTo>
                  <a:lnTo>
                    <a:pt x="109" y="34"/>
                  </a:lnTo>
                  <a:lnTo>
                    <a:pt x="121" y="38"/>
                  </a:lnTo>
                  <a:lnTo>
                    <a:pt x="131" y="44"/>
                  </a:lnTo>
                  <a:lnTo>
                    <a:pt x="141" y="52"/>
                  </a:lnTo>
                  <a:lnTo>
                    <a:pt x="149" y="62"/>
                  </a:lnTo>
                  <a:lnTo>
                    <a:pt x="155" y="72"/>
                  </a:lnTo>
                  <a:lnTo>
                    <a:pt x="159" y="84"/>
                  </a:lnTo>
                  <a:lnTo>
                    <a:pt x="159" y="98"/>
                  </a:lnTo>
                  <a:lnTo>
                    <a:pt x="159" y="98"/>
                  </a:lnTo>
                  <a:lnTo>
                    <a:pt x="157" y="110"/>
                  </a:lnTo>
                  <a:lnTo>
                    <a:pt x="155" y="122"/>
                  </a:lnTo>
                  <a:lnTo>
                    <a:pt x="149" y="134"/>
                  </a:lnTo>
                  <a:lnTo>
                    <a:pt x="141" y="142"/>
                  </a:lnTo>
                  <a:lnTo>
                    <a:pt x="131" y="150"/>
                  </a:lnTo>
                  <a:lnTo>
                    <a:pt x="119" y="156"/>
                  </a:lnTo>
                  <a:lnTo>
                    <a:pt x="107" y="160"/>
                  </a:lnTo>
                  <a:lnTo>
                    <a:pt x="95" y="162"/>
                  </a:lnTo>
                  <a:lnTo>
                    <a:pt x="95" y="162"/>
                  </a:lnTo>
                  <a:close/>
                </a:path>
              </a:pathLst>
            </a:custGeom>
            <a:solidFill>
              <a:srgbClr val="1C4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2835" tIns="36418" rIns="72835" bIns="364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434"/>
            </a:p>
          </p:txBody>
        </p:sp>
        <p:sp>
          <p:nvSpPr>
            <p:cNvPr id="130" name="Freeform 1627">
              <a:extLst>
                <a:ext uri="{FF2B5EF4-FFF2-40B4-BE49-F238E27FC236}">
                  <a16:creationId xmlns:a16="http://schemas.microsoft.com/office/drawing/2014/main" id="{3EA5118C-41BA-457C-B6DF-36FEA20FC23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18400" y="7496175"/>
              <a:ext cx="38100" cy="34925"/>
            </a:xfrm>
            <a:custGeom>
              <a:avLst/>
              <a:gdLst>
                <a:gd name="T0" fmla="*/ 24 w 24"/>
                <a:gd name="T1" fmla="*/ 18 h 22"/>
                <a:gd name="T2" fmla="*/ 24 w 24"/>
                <a:gd name="T3" fmla="*/ 18 h 22"/>
                <a:gd name="T4" fmla="*/ 24 w 24"/>
                <a:gd name="T5" fmla="*/ 20 h 22"/>
                <a:gd name="T6" fmla="*/ 20 w 24"/>
                <a:gd name="T7" fmla="*/ 22 h 22"/>
                <a:gd name="T8" fmla="*/ 4 w 24"/>
                <a:gd name="T9" fmla="*/ 22 h 22"/>
                <a:gd name="T10" fmla="*/ 4 w 24"/>
                <a:gd name="T11" fmla="*/ 22 h 22"/>
                <a:gd name="T12" fmla="*/ 2 w 24"/>
                <a:gd name="T13" fmla="*/ 20 h 22"/>
                <a:gd name="T14" fmla="*/ 0 w 24"/>
                <a:gd name="T15" fmla="*/ 18 h 22"/>
                <a:gd name="T16" fmla="*/ 2 w 24"/>
                <a:gd name="T17" fmla="*/ 4 h 22"/>
                <a:gd name="T18" fmla="*/ 2 w 24"/>
                <a:gd name="T19" fmla="*/ 4 h 22"/>
                <a:gd name="T20" fmla="*/ 2 w 24"/>
                <a:gd name="T21" fmla="*/ 2 h 22"/>
                <a:gd name="T22" fmla="*/ 4 w 24"/>
                <a:gd name="T23" fmla="*/ 0 h 22"/>
                <a:gd name="T24" fmla="*/ 20 w 24"/>
                <a:gd name="T25" fmla="*/ 0 h 22"/>
                <a:gd name="T26" fmla="*/ 20 w 24"/>
                <a:gd name="T27" fmla="*/ 0 h 22"/>
                <a:gd name="T28" fmla="*/ 24 w 24"/>
                <a:gd name="T29" fmla="*/ 2 h 22"/>
                <a:gd name="T30" fmla="*/ 24 w 24"/>
                <a:gd name="T31" fmla="*/ 4 h 22"/>
                <a:gd name="T32" fmla="*/ 24 w 24"/>
                <a:gd name="T33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" h="22">
                  <a:moveTo>
                    <a:pt x="24" y="18"/>
                  </a:moveTo>
                  <a:lnTo>
                    <a:pt x="24" y="18"/>
                  </a:lnTo>
                  <a:lnTo>
                    <a:pt x="24" y="20"/>
                  </a:lnTo>
                  <a:lnTo>
                    <a:pt x="20" y="22"/>
                  </a:lnTo>
                  <a:lnTo>
                    <a:pt x="4" y="22"/>
                  </a:lnTo>
                  <a:lnTo>
                    <a:pt x="4" y="22"/>
                  </a:lnTo>
                  <a:lnTo>
                    <a:pt x="2" y="20"/>
                  </a:lnTo>
                  <a:lnTo>
                    <a:pt x="0" y="18"/>
                  </a:lnTo>
                  <a:lnTo>
                    <a:pt x="2" y="4"/>
                  </a:lnTo>
                  <a:lnTo>
                    <a:pt x="2" y="4"/>
                  </a:lnTo>
                  <a:lnTo>
                    <a:pt x="2" y="2"/>
                  </a:lnTo>
                  <a:lnTo>
                    <a:pt x="4" y="0"/>
                  </a:lnTo>
                  <a:lnTo>
                    <a:pt x="20" y="0"/>
                  </a:lnTo>
                  <a:lnTo>
                    <a:pt x="20" y="0"/>
                  </a:lnTo>
                  <a:lnTo>
                    <a:pt x="24" y="2"/>
                  </a:lnTo>
                  <a:lnTo>
                    <a:pt x="24" y="4"/>
                  </a:lnTo>
                  <a:lnTo>
                    <a:pt x="24" y="18"/>
                  </a:lnTo>
                  <a:close/>
                </a:path>
              </a:pathLst>
            </a:custGeom>
            <a:solidFill>
              <a:srgbClr val="1C4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2835" tIns="36418" rIns="72835" bIns="364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434"/>
            </a:p>
          </p:txBody>
        </p:sp>
        <p:sp>
          <p:nvSpPr>
            <p:cNvPr id="131" name="Freeform 1628">
              <a:extLst>
                <a:ext uri="{FF2B5EF4-FFF2-40B4-BE49-F238E27FC236}">
                  <a16:creationId xmlns:a16="http://schemas.microsoft.com/office/drawing/2014/main" id="{96F07E5F-9FED-4B56-929E-A00E618DE9B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18400" y="7724775"/>
              <a:ext cx="34925" cy="34925"/>
            </a:xfrm>
            <a:custGeom>
              <a:avLst/>
              <a:gdLst>
                <a:gd name="T0" fmla="*/ 22 w 22"/>
                <a:gd name="T1" fmla="*/ 4 h 22"/>
                <a:gd name="T2" fmla="*/ 22 w 22"/>
                <a:gd name="T3" fmla="*/ 4 h 22"/>
                <a:gd name="T4" fmla="*/ 22 w 22"/>
                <a:gd name="T5" fmla="*/ 2 h 22"/>
                <a:gd name="T6" fmla="*/ 20 w 22"/>
                <a:gd name="T7" fmla="*/ 0 h 22"/>
                <a:gd name="T8" fmla="*/ 4 w 22"/>
                <a:gd name="T9" fmla="*/ 0 h 22"/>
                <a:gd name="T10" fmla="*/ 4 w 22"/>
                <a:gd name="T11" fmla="*/ 0 h 22"/>
                <a:gd name="T12" fmla="*/ 0 w 22"/>
                <a:gd name="T13" fmla="*/ 2 h 22"/>
                <a:gd name="T14" fmla="*/ 0 w 22"/>
                <a:gd name="T15" fmla="*/ 4 h 22"/>
                <a:gd name="T16" fmla="*/ 0 w 22"/>
                <a:gd name="T17" fmla="*/ 18 h 22"/>
                <a:gd name="T18" fmla="*/ 0 w 22"/>
                <a:gd name="T19" fmla="*/ 18 h 22"/>
                <a:gd name="T20" fmla="*/ 0 w 22"/>
                <a:gd name="T21" fmla="*/ 20 h 22"/>
                <a:gd name="T22" fmla="*/ 2 w 22"/>
                <a:gd name="T23" fmla="*/ 22 h 22"/>
                <a:gd name="T24" fmla="*/ 20 w 22"/>
                <a:gd name="T25" fmla="*/ 22 h 22"/>
                <a:gd name="T26" fmla="*/ 20 w 22"/>
                <a:gd name="T27" fmla="*/ 22 h 22"/>
                <a:gd name="T28" fmla="*/ 22 w 22"/>
                <a:gd name="T29" fmla="*/ 20 h 22"/>
                <a:gd name="T30" fmla="*/ 22 w 22"/>
                <a:gd name="T31" fmla="*/ 18 h 22"/>
                <a:gd name="T32" fmla="*/ 22 w 22"/>
                <a:gd name="T33" fmla="*/ 4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" h="22">
                  <a:moveTo>
                    <a:pt x="22" y="4"/>
                  </a:moveTo>
                  <a:lnTo>
                    <a:pt x="22" y="4"/>
                  </a:lnTo>
                  <a:lnTo>
                    <a:pt x="22" y="2"/>
                  </a:lnTo>
                  <a:lnTo>
                    <a:pt x="20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0" y="20"/>
                  </a:lnTo>
                  <a:lnTo>
                    <a:pt x="2" y="22"/>
                  </a:lnTo>
                  <a:lnTo>
                    <a:pt x="20" y="22"/>
                  </a:lnTo>
                  <a:lnTo>
                    <a:pt x="20" y="22"/>
                  </a:lnTo>
                  <a:lnTo>
                    <a:pt x="22" y="20"/>
                  </a:lnTo>
                  <a:lnTo>
                    <a:pt x="22" y="18"/>
                  </a:lnTo>
                  <a:lnTo>
                    <a:pt x="22" y="4"/>
                  </a:lnTo>
                  <a:close/>
                </a:path>
              </a:pathLst>
            </a:custGeom>
            <a:solidFill>
              <a:srgbClr val="1C4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2835" tIns="36418" rIns="72835" bIns="364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434"/>
            </a:p>
          </p:txBody>
        </p:sp>
        <p:sp>
          <p:nvSpPr>
            <p:cNvPr id="132" name="Freeform 1629">
              <a:extLst>
                <a:ext uri="{FF2B5EF4-FFF2-40B4-BE49-F238E27FC236}">
                  <a16:creationId xmlns:a16="http://schemas.microsoft.com/office/drawing/2014/main" id="{D7EDB73A-C926-4512-9A1C-77C9C65D0CC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159663" y="7505700"/>
              <a:ext cx="42863" cy="44450"/>
            </a:xfrm>
            <a:custGeom>
              <a:avLst/>
              <a:gdLst>
                <a:gd name="T0" fmla="*/ 27 w 27"/>
                <a:gd name="T1" fmla="*/ 14 h 28"/>
                <a:gd name="T2" fmla="*/ 27 w 27"/>
                <a:gd name="T3" fmla="*/ 14 h 28"/>
                <a:gd name="T4" fmla="*/ 27 w 27"/>
                <a:gd name="T5" fmla="*/ 18 h 28"/>
                <a:gd name="T6" fmla="*/ 27 w 27"/>
                <a:gd name="T7" fmla="*/ 20 h 28"/>
                <a:gd name="T8" fmla="*/ 11 w 27"/>
                <a:gd name="T9" fmla="*/ 28 h 28"/>
                <a:gd name="T10" fmla="*/ 11 w 27"/>
                <a:gd name="T11" fmla="*/ 28 h 28"/>
                <a:gd name="T12" fmla="*/ 9 w 27"/>
                <a:gd name="T13" fmla="*/ 28 h 28"/>
                <a:gd name="T14" fmla="*/ 7 w 27"/>
                <a:gd name="T15" fmla="*/ 26 h 28"/>
                <a:gd name="T16" fmla="*/ 2 w 27"/>
                <a:gd name="T17" fmla="*/ 14 h 28"/>
                <a:gd name="T18" fmla="*/ 2 w 27"/>
                <a:gd name="T19" fmla="*/ 14 h 28"/>
                <a:gd name="T20" fmla="*/ 0 w 27"/>
                <a:gd name="T21" fmla="*/ 12 h 28"/>
                <a:gd name="T22" fmla="*/ 2 w 27"/>
                <a:gd name="T23" fmla="*/ 8 h 28"/>
                <a:gd name="T24" fmla="*/ 15 w 27"/>
                <a:gd name="T25" fmla="*/ 0 h 28"/>
                <a:gd name="T26" fmla="*/ 15 w 27"/>
                <a:gd name="T27" fmla="*/ 0 h 28"/>
                <a:gd name="T28" fmla="*/ 17 w 27"/>
                <a:gd name="T29" fmla="*/ 0 h 28"/>
                <a:gd name="T30" fmla="*/ 21 w 27"/>
                <a:gd name="T31" fmla="*/ 2 h 28"/>
                <a:gd name="T32" fmla="*/ 27 w 27"/>
                <a:gd name="T33" fmla="*/ 1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" h="28">
                  <a:moveTo>
                    <a:pt x="27" y="14"/>
                  </a:moveTo>
                  <a:lnTo>
                    <a:pt x="27" y="14"/>
                  </a:lnTo>
                  <a:lnTo>
                    <a:pt x="27" y="18"/>
                  </a:lnTo>
                  <a:lnTo>
                    <a:pt x="27" y="20"/>
                  </a:lnTo>
                  <a:lnTo>
                    <a:pt x="11" y="28"/>
                  </a:lnTo>
                  <a:lnTo>
                    <a:pt x="11" y="28"/>
                  </a:lnTo>
                  <a:lnTo>
                    <a:pt x="9" y="28"/>
                  </a:lnTo>
                  <a:lnTo>
                    <a:pt x="7" y="26"/>
                  </a:lnTo>
                  <a:lnTo>
                    <a:pt x="2" y="14"/>
                  </a:lnTo>
                  <a:lnTo>
                    <a:pt x="2" y="14"/>
                  </a:lnTo>
                  <a:lnTo>
                    <a:pt x="0" y="12"/>
                  </a:lnTo>
                  <a:lnTo>
                    <a:pt x="2" y="8"/>
                  </a:lnTo>
                  <a:lnTo>
                    <a:pt x="15" y="0"/>
                  </a:lnTo>
                  <a:lnTo>
                    <a:pt x="15" y="0"/>
                  </a:lnTo>
                  <a:lnTo>
                    <a:pt x="17" y="0"/>
                  </a:lnTo>
                  <a:lnTo>
                    <a:pt x="21" y="2"/>
                  </a:lnTo>
                  <a:lnTo>
                    <a:pt x="27" y="14"/>
                  </a:lnTo>
                  <a:close/>
                </a:path>
              </a:pathLst>
            </a:custGeom>
            <a:solidFill>
              <a:srgbClr val="1C4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2835" tIns="36418" rIns="72835" bIns="364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434"/>
            </a:p>
          </p:txBody>
        </p:sp>
        <p:sp>
          <p:nvSpPr>
            <p:cNvPr id="133" name="Freeform 1630">
              <a:extLst>
                <a:ext uri="{FF2B5EF4-FFF2-40B4-BE49-F238E27FC236}">
                  <a16:creationId xmlns:a16="http://schemas.microsoft.com/office/drawing/2014/main" id="{6C160E22-4DEF-416C-A204-60FC283AA7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72375" y="7705725"/>
              <a:ext cx="44450" cy="44450"/>
            </a:xfrm>
            <a:custGeom>
              <a:avLst/>
              <a:gdLst>
                <a:gd name="T0" fmla="*/ 20 w 28"/>
                <a:gd name="T1" fmla="*/ 2 h 28"/>
                <a:gd name="T2" fmla="*/ 20 w 28"/>
                <a:gd name="T3" fmla="*/ 2 h 28"/>
                <a:gd name="T4" fmla="*/ 18 w 28"/>
                <a:gd name="T5" fmla="*/ 0 h 28"/>
                <a:gd name="T6" fmla="*/ 16 w 28"/>
                <a:gd name="T7" fmla="*/ 0 h 28"/>
                <a:gd name="T8" fmla="*/ 0 w 28"/>
                <a:gd name="T9" fmla="*/ 8 h 28"/>
                <a:gd name="T10" fmla="*/ 0 w 28"/>
                <a:gd name="T11" fmla="*/ 8 h 28"/>
                <a:gd name="T12" fmla="*/ 0 w 28"/>
                <a:gd name="T13" fmla="*/ 10 h 28"/>
                <a:gd name="T14" fmla="*/ 0 w 28"/>
                <a:gd name="T15" fmla="*/ 14 h 28"/>
                <a:gd name="T16" fmla="*/ 6 w 28"/>
                <a:gd name="T17" fmla="*/ 26 h 28"/>
                <a:gd name="T18" fmla="*/ 6 w 28"/>
                <a:gd name="T19" fmla="*/ 26 h 28"/>
                <a:gd name="T20" fmla="*/ 10 w 28"/>
                <a:gd name="T21" fmla="*/ 28 h 28"/>
                <a:gd name="T22" fmla="*/ 12 w 28"/>
                <a:gd name="T23" fmla="*/ 28 h 28"/>
                <a:gd name="T24" fmla="*/ 26 w 28"/>
                <a:gd name="T25" fmla="*/ 20 h 28"/>
                <a:gd name="T26" fmla="*/ 26 w 28"/>
                <a:gd name="T27" fmla="*/ 20 h 28"/>
                <a:gd name="T28" fmla="*/ 28 w 28"/>
                <a:gd name="T29" fmla="*/ 18 h 28"/>
                <a:gd name="T30" fmla="*/ 26 w 28"/>
                <a:gd name="T31" fmla="*/ 14 h 28"/>
                <a:gd name="T32" fmla="*/ 20 w 28"/>
                <a:gd name="T33" fmla="*/ 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8" h="28">
                  <a:moveTo>
                    <a:pt x="20" y="2"/>
                  </a:moveTo>
                  <a:lnTo>
                    <a:pt x="20" y="2"/>
                  </a:lnTo>
                  <a:lnTo>
                    <a:pt x="18" y="0"/>
                  </a:lnTo>
                  <a:lnTo>
                    <a:pt x="16" y="0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10"/>
                  </a:lnTo>
                  <a:lnTo>
                    <a:pt x="0" y="14"/>
                  </a:lnTo>
                  <a:lnTo>
                    <a:pt x="6" y="26"/>
                  </a:lnTo>
                  <a:lnTo>
                    <a:pt x="6" y="26"/>
                  </a:lnTo>
                  <a:lnTo>
                    <a:pt x="10" y="28"/>
                  </a:lnTo>
                  <a:lnTo>
                    <a:pt x="12" y="28"/>
                  </a:lnTo>
                  <a:lnTo>
                    <a:pt x="26" y="20"/>
                  </a:lnTo>
                  <a:lnTo>
                    <a:pt x="26" y="20"/>
                  </a:lnTo>
                  <a:lnTo>
                    <a:pt x="28" y="18"/>
                  </a:lnTo>
                  <a:lnTo>
                    <a:pt x="26" y="14"/>
                  </a:lnTo>
                  <a:lnTo>
                    <a:pt x="20" y="2"/>
                  </a:lnTo>
                  <a:close/>
                </a:path>
              </a:pathLst>
            </a:custGeom>
            <a:solidFill>
              <a:srgbClr val="1C4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2835" tIns="36418" rIns="72835" bIns="364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434"/>
            </a:p>
          </p:txBody>
        </p:sp>
        <p:sp>
          <p:nvSpPr>
            <p:cNvPr id="134" name="Freeform 1631">
              <a:extLst>
                <a:ext uri="{FF2B5EF4-FFF2-40B4-BE49-F238E27FC236}">
                  <a16:creationId xmlns:a16="http://schemas.microsoft.com/office/drawing/2014/main" id="{898B4FEE-4060-423F-9F00-27A23B8AE7E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118388" y="7546975"/>
              <a:ext cx="44450" cy="44450"/>
            </a:xfrm>
            <a:custGeom>
              <a:avLst/>
              <a:gdLst>
                <a:gd name="T0" fmla="*/ 26 w 28"/>
                <a:gd name="T1" fmla="*/ 8 h 28"/>
                <a:gd name="T2" fmla="*/ 26 w 28"/>
                <a:gd name="T3" fmla="*/ 8 h 28"/>
                <a:gd name="T4" fmla="*/ 28 w 28"/>
                <a:gd name="T5" fmla="*/ 10 h 28"/>
                <a:gd name="T6" fmla="*/ 28 w 28"/>
                <a:gd name="T7" fmla="*/ 12 h 28"/>
                <a:gd name="T8" fmla="*/ 20 w 28"/>
                <a:gd name="T9" fmla="*/ 28 h 28"/>
                <a:gd name="T10" fmla="*/ 20 w 28"/>
                <a:gd name="T11" fmla="*/ 28 h 28"/>
                <a:gd name="T12" fmla="*/ 16 w 28"/>
                <a:gd name="T13" fmla="*/ 28 h 28"/>
                <a:gd name="T14" fmla="*/ 14 w 28"/>
                <a:gd name="T15" fmla="*/ 28 h 28"/>
                <a:gd name="T16" fmla="*/ 2 w 28"/>
                <a:gd name="T17" fmla="*/ 22 h 28"/>
                <a:gd name="T18" fmla="*/ 2 w 28"/>
                <a:gd name="T19" fmla="*/ 22 h 28"/>
                <a:gd name="T20" fmla="*/ 0 w 28"/>
                <a:gd name="T21" fmla="*/ 18 h 28"/>
                <a:gd name="T22" fmla="*/ 0 w 28"/>
                <a:gd name="T23" fmla="*/ 16 h 28"/>
                <a:gd name="T24" fmla="*/ 8 w 28"/>
                <a:gd name="T25" fmla="*/ 2 h 28"/>
                <a:gd name="T26" fmla="*/ 8 w 28"/>
                <a:gd name="T27" fmla="*/ 2 h 28"/>
                <a:gd name="T28" fmla="*/ 10 w 28"/>
                <a:gd name="T29" fmla="*/ 0 h 28"/>
                <a:gd name="T30" fmla="*/ 14 w 28"/>
                <a:gd name="T31" fmla="*/ 2 h 28"/>
                <a:gd name="T32" fmla="*/ 26 w 28"/>
                <a:gd name="T33" fmla="*/ 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8" h="28">
                  <a:moveTo>
                    <a:pt x="26" y="8"/>
                  </a:moveTo>
                  <a:lnTo>
                    <a:pt x="26" y="8"/>
                  </a:lnTo>
                  <a:lnTo>
                    <a:pt x="28" y="10"/>
                  </a:lnTo>
                  <a:lnTo>
                    <a:pt x="28" y="12"/>
                  </a:lnTo>
                  <a:lnTo>
                    <a:pt x="20" y="28"/>
                  </a:lnTo>
                  <a:lnTo>
                    <a:pt x="20" y="28"/>
                  </a:lnTo>
                  <a:lnTo>
                    <a:pt x="16" y="28"/>
                  </a:lnTo>
                  <a:lnTo>
                    <a:pt x="14" y="28"/>
                  </a:lnTo>
                  <a:lnTo>
                    <a:pt x="2" y="22"/>
                  </a:lnTo>
                  <a:lnTo>
                    <a:pt x="2" y="22"/>
                  </a:lnTo>
                  <a:lnTo>
                    <a:pt x="0" y="18"/>
                  </a:lnTo>
                  <a:lnTo>
                    <a:pt x="0" y="16"/>
                  </a:lnTo>
                  <a:lnTo>
                    <a:pt x="8" y="2"/>
                  </a:lnTo>
                  <a:lnTo>
                    <a:pt x="8" y="2"/>
                  </a:lnTo>
                  <a:lnTo>
                    <a:pt x="10" y="0"/>
                  </a:lnTo>
                  <a:lnTo>
                    <a:pt x="14" y="2"/>
                  </a:lnTo>
                  <a:lnTo>
                    <a:pt x="26" y="8"/>
                  </a:lnTo>
                  <a:close/>
                </a:path>
              </a:pathLst>
            </a:custGeom>
            <a:solidFill>
              <a:srgbClr val="1C4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2835" tIns="36418" rIns="72835" bIns="364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434"/>
            </a:p>
          </p:txBody>
        </p:sp>
        <p:sp>
          <p:nvSpPr>
            <p:cNvPr id="135" name="Freeform 1632">
              <a:extLst>
                <a:ext uri="{FF2B5EF4-FFF2-40B4-BE49-F238E27FC236}">
                  <a16:creationId xmlns:a16="http://schemas.microsoft.com/office/drawing/2014/main" id="{931B09FA-C163-4851-83DD-5A44297C25D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313650" y="7664450"/>
              <a:ext cx="42863" cy="44450"/>
            </a:xfrm>
            <a:custGeom>
              <a:avLst/>
              <a:gdLst>
                <a:gd name="T0" fmla="*/ 14 w 27"/>
                <a:gd name="T1" fmla="*/ 0 h 28"/>
                <a:gd name="T2" fmla="*/ 14 w 27"/>
                <a:gd name="T3" fmla="*/ 0 h 28"/>
                <a:gd name="T4" fmla="*/ 12 w 27"/>
                <a:gd name="T5" fmla="*/ 0 h 28"/>
                <a:gd name="T6" fmla="*/ 8 w 27"/>
                <a:gd name="T7" fmla="*/ 0 h 28"/>
                <a:gd name="T8" fmla="*/ 0 w 27"/>
                <a:gd name="T9" fmla="*/ 16 h 28"/>
                <a:gd name="T10" fmla="*/ 0 w 27"/>
                <a:gd name="T11" fmla="*/ 16 h 28"/>
                <a:gd name="T12" fmla="*/ 0 w 27"/>
                <a:gd name="T13" fmla="*/ 18 h 28"/>
                <a:gd name="T14" fmla="*/ 2 w 27"/>
                <a:gd name="T15" fmla="*/ 20 h 28"/>
                <a:gd name="T16" fmla="*/ 14 w 27"/>
                <a:gd name="T17" fmla="*/ 26 h 28"/>
                <a:gd name="T18" fmla="*/ 14 w 27"/>
                <a:gd name="T19" fmla="*/ 26 h 28"/>
                <a:gd name="T20" fmla="*/ 17 w 27"/>
                <a:gd name="T21" fmla="*/ 28 h 28"/>
                <a:gd name="T22" fmla="*/ 19 w 27"/>
                <a:gd name="T23" fmla="*/ 26 h 28"/>
                <a:gd name="T24" fmla="*/ 27 w 27"/>
                <a:gd name="T25" fmla="*/ 12 h 28"/>
                <a:gd name="T26" fmla="*/ 27 w 27"/>
                <a:gd name="T27" fmla="*/ 12 h 28"/>
                <a:gd name="T28" fmla="*/ 27 w 27"/>
                <a:gd name="T29" fmla="*/ 10 h 28"/>
                <a:gd name="T30" fmla="*/ 25 w 27"/>
                <a:gd name="T31" fmla="*/ 8 h 28"/>
                <a:gd name="T32" fmla="*/ 14 w 27"/>
                <a:gd name="T33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" h="28">
                  <a:moveTo>
                    <a:pt x="14" y="0"/>
                  </a:moveTo>
                  <a:lnTo>
                    <a:pt x="14" y="0"/>
                  </a:lnTo>
                  <a:lnTo>
                    <a:pt x="12" y="0"/>
                  </a:lnTo>
                  <a:lnTo>
                    <a:pt x="8" y="0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18"/>
                  </a:lnTo>
                  <a:lnTo>
                    <a:pt x="2" y="20"/>
                  </a:lnTo>
                  <a:lnTo>
                    <a:pt x="14" y="26"/>
                  </a:lnTo>
                  <a:lnTo>
                    <a:pt x="14" y="26"/>
                  </a:lnTo>
                  <a:lnTo>
                    <a:pt x="17" y="28"/>
                  </a:lnTo>
                  <a:lnTo>
                    <a:pt x="19" y="26"/>
                  </a:lnTo>
                  <a:lnTo>
                    <a:pt x="27" y="12"/>
                  </a:lnTo>
                  <a:lnTo>
                    <a:pt x="27" y="12"/>
                  </a:lnTo>
                  <a:lnTo>
                    <a:pt x="27" y="10"/>
                  </a:lnTo>
                  <a:lnTo>
                    <a:pt x="25" y="8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1C4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2835" tIns="36418" rIns="72835" bIns="364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434"/>
            </a:p>
          </p:txBody>
        </p:sp>
        <p:sp>
          <p:nvSpPr>
            <p:cNvPr id="136" name="Freeform 1633">
              <a:extLst>
                <a:ext uri="{FF2B5EF4-FFF2-40B4-BE49-F238E27FC236}">
                  <a16:creationId xmlns:a16="http://schemas.microsoft.com/office/drawing/2014/main" id="{B701BD0A-A5F6-4607-B931-09ED082D4A0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105688" y="7607300"/>
              <a:ext cx="34925" cy="38100"/>
            </a:xfrm>
            <a:custGeom>
              <a:avLst/>
              <a:gdLst>
                <a:gd name="T0" fmla="*/ 18 w 22"/>
                <a:gd name="T1" fmla="*/ 2 h 24"/>
                <a:gd name="T2" fmla="*/ 18 w 22"/>
                <a:gd name="T3" fmla="*/ 2 h 24"/>
                <a:gd name="T4" fmla="*/ 22 w 22"/>
                <a:gd name="T5" fmla="*/ 2 h 24"/>
                <a:gd name="T6" fmla="*/ 22 w 22"/>
                <a:gd name="T7" fmla="*/ 4 h 24"/>
                <a:gd name="T8" fmla="*/ 22 w 22"/>
                <a:gd name="T9" fmla="*/ 20 h 24"/>
                <a:gd name="T10" fmla="*/ 22 w 22"/>
                <a:gd name="T11" fmla="*/ 20 h 24"/>
                <a:gd name="T12" fmla="*/ 22 w 22"/>
                <a:gd name="T13" fmla="*/ 24 h 24"/>
                <a:gd name="T14" fmla="*/ 18 w 22"/>
                <a:gd name="T15" fmla="*/ 24 h 24"/>
                <a:gd name="T16" fmla="*/ 6 w 22"/>
                <a:gd name="T17" fmla="*/ 24 h 24"/>
                <a:gd name="T18" fmla="*/ 6 w 22"/>
                <a:gd name="T19" fmla="*/ 24 h 24"/>
                <a:gd name="T20" fmla="*/ 2 w 22"/>
                <a:gd name="T21" fmla="*/ 22 h 24"/>
                <a:gd name="T22" fmla="*/ 0 w 22"/>
                <a:gd name="T23" fmla="*/ 20 h 24"/>
                <a:gd name="T24" fmla="*/ 0 w 22"/>
                <a:gd name="T25" fmla="*/ 4 h 24"/>
                <a:gd name="T26" fmla="*/ 0 w 22"/>
                <a:gd name="T27" fmla="*/ 4 h 24"/>
                <a:gd name="T28" fmla="*/ 2 w 22"/>
                <a:gd name="T29" fmla="*/ 2 h 24"/>
                <a:gd name="T30" fmla="*/ 6 w 22"/>
                <a:gd name="T31" fmla="*/ 0 h 24"/>
                <a:gd name="T32" fmla="*/ 18 w 22"/>
                <a:gd name="T33" fmla="*/ 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" h="24">
                  <a:moveTo>
                    <a:pt x="18" y="2"/>
                  </a:moveTo>
                  <a:lnTo>
                    <a:pt x="18" y="2"/>
                  </a:lnTo>
                  <a:lnTo>
                    <a:pt x="22" y="2"/>
                  </a:lnTo>
                  <a:lnTo>
                    <a:pt x="22" y="4"/>
                  </a:lnTo>
                  <a:lnTo>
                    <a:pt x="22" y="20"/>
                  </a:lnTo>
                  <a:lnTo>
                    <a:pt x="22" y="20"/>
                  </a:lnTo>
                  <a:lnTo>
                    <a:pt x="22" y="24"/>
                  </a:lnTo>
                  <a:lnTo>
                    <a:pt x="18" y="24"/>
                  </a:lnTo>
                  <a:lnTo>
                    <a:pt x="6" y="24"/>
                  </a:lnTo>
                  <a:lnTo>
                    <a:pt x="6" y="24"/>
                  </a:lnTo>
                  <a:lnTo>
                    <a:pt x="2" y="22"/>
                  </a:lnTo>
                  <a:lnTo>
                    <a:pt x="0" y="20"/>
                  </a:lnTo>
                  <a:lnTo>
                    <a:pt x="0" y="4"/>
                  </a:lnTo>
                  <a:lnTo>
                    <a:pt x="0" y="4"/>
                  </a:lnTo>
                  <a:lnTo>
                    <a:pt x="2" y="2"/>
                  </a:lnTo>
                  <a:lnTo>
                    <a:pt x="6" y="0"/>
                  </a:lnTo>
                  <a:lnTo>
                    <a:pt x="18" y="2"/>
                  </a:lnTo>
                  <a:close/>
                </a:path>
              </a:pathLst>
            </a:custGeom>
            <a:solidFill>
              <a:srgbClr val="1C4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2835" tIns="36418" rIns="72835" bIns="364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434"/>
            </a:p>
          </p:txBody>
        </p:sp>
        <p:sp>
          <p:nvSpPr>
            <p:cNvPr id="137" name="Freeform 1634">
              <a:extLst>
                <a:ext uri="{FF2B5EF4-FFF2-40B4-BE49-F238E27FC236}">
                  <a16:creationId xmlns:a16="http://schemas.microsoft.com/office/drawing/2014/main" id="{81E884BF-4B0E-4AAF-AD58-205C68ADF76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332700" y="7610475"/>
              <a:ext cx="36513" cy="38100"/>
            </a:xfrm>
            <a:custGeom>
              <a:avLst/>
              <a:gdLst>
                <a:gd name="T0" fmla="*/ 5 w 23"/>
                <a:gd name="T1" fmla="*/ 0 h 24"/>
                <a:gd name="T2" fmla="*/ 5 w 23"/>
                <a:gd name="T3" fmla="*/ 0 h 24"/>
                <a:gd name="T4" fmla="*/ 2 w 23"/>
                <a:gd name="T5" fmla="*/ 2 h 24"/>
                <a:gd name="T6" fmla="*/ 2 w 23"/>
                <a:gd name="T7" fmla="*/ 4 h 24"/>
                <a:gd name="T8" fmla="*/ 0 w 23"/>
                <a:gd name="T9" fmla="*/ 20 h 24"/>
                <a:gd name="T10" fmla="*/ 0 w 23"/>
                <a:gd name="T11" fmla="*/ 20 h 24"/>
                <a:gd name="T12" fmla="*/ 2 w 23"/>
                <a:gd name="T13" fmla="*/ 22 h 24"/>
                <a:gd name="T14" fmla="*/ 5 w 23"/>
                <a:gd name="T15" fmla="*/ 24 h 24"/>
                <a:gd name="T16" fmla="*/ 17 w 23"/>
                <a:gd name="T17" fmla="*/ 24 h 24"/>
                <a:gd name="T18" fmla="*/ 17 w 23"/>
                <a:gd name="T19" fmla="*/ 24 h 24"/>
                <a:gd name="T20" fmla="*/ 21 w 23"/>
                <a:gd name="T21" fmla="*/ 22 h 24"/>
                <a:gd name="T22" fmla="*/ 21 w 23"/>
                <a:gd name="T23" fmla="*/ 20 h 24"/>
                <a:gd name="T24" fmla="*/ 23 w 23"/>
                <a:gd name="T25" fmla="*/ 4 h 24"/>
                <a:gd name="T26" fmla="*/ 23 w 23"/>
                <a:gd name="T27" fmla="*/ 4 h 24"/>
                <a:gd name="T28" fmla="*/ 21 w 23"/>
                <a:gd name="T29" fmla="*/ 2 h 24"/>
                <a:gd name="T30" fmla="*/ 17 w 23"/>
                <a:gd name="T31" fmla="*/ 0 h 24"/>
                <a:gd name="T32" fmla="*/ 5 w 23"/>
                <a:gd name="T33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24">
                  <a:moveTo>
                    <a:pt x="5" y="0"/>
                  </a:moveTo>
                  <a:lnTo>
                    <a:pt x="5" y="0"/>
                  </a:lnTo>
                  <a:lnTo>
                    <a:pt x="2" y="2"/>
                  </a:lnTo>
                  <a:lnTo>
                    <a:pt x="2" y="4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2" y="22"/>
                  </a:lnTo>
                  <a:lnTo>
                    <a:pt x="5" y="24"/>
                  </a:lnTo>
                  <a:lnTo>
                    <a:pt x="17" y="24"/>
                  </a:lnTo>
                  <a:lnTo>
                    <a:pt x="17" y="24"/>
                  </a:lnTo>
                  <a:lnTo>
                    <a:pt x="21" y="22"/>
                  </a:lnTo>
                  <a:lnTo>
                    <a:pt x="21" y="20"/>
                  </a:lnTo>
                  <a:lnTo>
                    <a:pt x="23" y="4"/>
                  </a:lnTo>
                  <a:lnTo>
                    <a:pt x="23" y="4"/>
                  </a:lnTo>
                  <a:lnTo>
                    <a:pt x="21" y="2"/>
                  </a:lnTo>
                  <a:lnTo>
                    <a:pt x="17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1C4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2835" tIns="36418" rIns="72835" bIns="364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434"/>
            </a:p>
          </p:txBody>
        </p:sp>
        <p:sp>
          <p:nvSpPr>
            <p:cNvPr id="138" name="Freeform 1635">
              <a:extLst>
                <a:ext uri="{FF2B5EF4-FFF2-40B4-BE49-F238E27FC236}">
                  <a16:creationId xmlns:a16="http://schemas.microsoft.com/office/drawing/2014/main" id="{F9D8E98A-E5E7-48EC-9E6D-BB7F7BC395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118388" y="7661275"/>
              <a:ext cx="41275" cy="44450"/>
            </a:xfrm>
            <a:custGeom>
              <a:avLst/>
              <a:gdLst>
                <a:gd name="T0" fmla="*/ 14 w 26"/>
                <a:gd name="T1" fmla="*/ 2 h 28"/>
                <a:gd name="T2" fmla="*/ 14 w 26"/>
                <a:gd name="T3" fmla="*/ 2 h 28"/>
                <a:gd name="T4" fmla="*/ 16 w 26"/>
                <a:gd name="T5" fmla="*/ 0 h 28"/>
                <a:gd name="T6" fmla="*/ 18 w 26"/>
                <a:gd name="T7" fmla="*/ 2 h 28"/>
                <a:gd name="T8" fmla="*/ 26 w 26"/>
                <a:gd name="T9" fmla="*/ 16 h 28"/>
                <a:gd name="T10" fmla="*/ 26 w 26"/>
                <a:gd name="T11" fmla="*/ 16 h 28"/>
                <a:gd name="T12" fmla="*/ 26 w 26"/>
                <a:gd name="T13" fmla="*/ 18 h 28"/>
                <a:gd name="T14" fmla="*/ 24 w 26"/>
                <a:gd name="T15" fmla="*/ 22 h 28"/>
                <a:gd name="T16" fmla="*/ 14 w 26"/>
                <a:gd name="T17" fmla="*/ 28 h 28"/>
                <a:gd name="T18" fmla="*/ 14 w 26"/>
                <a:gd name="T19" fmla="*/ 28 h 28"/>
                <a:gd name="T20" fmla="*/ 10 w 26"/>
                <a:gd name="T21" fmla="*/ 28 h 28"/>
                <a:gd name="T22" fmla="*/ 8 w 26"/>
                <a:gd name="T23" fmla="*/ 28 h 28"/>
                <a:gd name="T24" fmla="*/ 0 w 26"/>
                <a:gd name="T25" fmla="*/ 12 h 28"/>
                <a:gd name="T26" fmla="*/ 0 w 26"/>
                <a:gd name="T27" fmla="*/ 12 h 28"/>
                <a:gd name="T28" fmla="*/ 0 w 26"/>
                <a:gd name="T29" fmla="*/ 10 h 28"/>
                <a:gd name="T30" fmla="*/ 2 w 26"/>
                <a:gd name="T31" fmla="*/ 8 h 28"/>
                <a:gd name="T32" fmla="*/ 14 w 26"/>
                <a:gd name="T33" fmla="*/ 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6" h="28">
                  <a:moveTo>
                    <a:pt x="14" y="2"/>
                  </a:moveTo>
                  <a:lnTo>
                    <a:pt x="14" y="2"/>
                  </a:lnTo>
                  <a:lnTo>
                    <a:pt x="16" y="0"/>
                  </a:lnTo>
                  <a:lnTo>
                    <a:pt x="18" y="2"/>
                  </a:lnTo>
                  <a:lnTo>
                    <a:pt x="26" y="16"/>
                  </a:lnTo>
                  <a:lnTo>
                    <a:pt x="26" y="16"/>
                  </a:lnTo>
                  <a:lnTo>
                    <a:pt x="26" y="18"/>
                  </a:lnTo>
                  <a:lnTo>
                    <a:pt x="24" y="22"/>
                  </a:lnTo>
                  <a:lnTo>
                    <a:pt x="14" y="28"/>
                  </a:lnTo>
                  <a:lnTo>
                    <a:pt x="14" y="28"/>
                  </a:lnTo>
                  <a:lnTo>
                    <a:pt x="10" y="28"/>
                  </a:lnTo>
                  <a:lnTo>
                    <a:pt x="8" y="28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10"/>
                  </a:lnTo>
                  <a:lnTo>
                    <a:pt x="2" y="8"/>
                  </a:lnTo>
                  <a:lnTo>
                    <a:pt x="14" y="2"/>
                  </a:lnTo>
                  <a:close/>
                </a:path>
              </a:pathLst>
            </a:custGeom>
            <a:solidFill>
              <a:srgbClr val="1C4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2835" tIns="36418" rIns="72835" bIns="364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434"/>
            </a:p>
          </p:txBody>
        </p:sp>
        <p:sp>
          <p:nvSpPr>
            <p:cNvPr id="139" name="Freeform 1636">
              <a:extLst>
                <a:ext uri="{FF2B5EF4-FFF2-40B4-BE49-F238E27FC236}">
                  <a16:creationId xmlns:a16="http://schemas.microsoft.com/office/drawing/2014/main" id="{0D3DBFCB-EB12-4284-A17F-6EB7E3EF939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313650" y="7550150"/>
              <a:ext cx="42863" cy="44450"/>
            </a:xfrm>
            <a:custGeom>
              <a:avLst/>
              <a:gdLst>
                <a:gd name="T0" fmla="*/ 4 w 27"/>
                <a:gd name="T1" fmla="*/ 6 h 28"/>
                <a:gd name="T2" fmla="*/ 4 w 27"/>
                <a:gd name="T3" fmla="*/ 6 h 28"/>
                <a:gd name="T4" fmla="*/ 0 w 27"/>
                <a:gd name="T5" fmla="*/ 10 h 28"/>
                <a:gd name="T6" fmla="*/ 0 w 27"/>
                <a:gd name="T7" fmla="*/ 12 h 28"/>
                <a:gd name="T8" fmla="*/ 10 w 27"/>
                <a:gd name="T9" fmla="*/ 26 h 28"/>
                <a:gd name="T10" fmla="*/ 10 w 27"/>
                <a:gd name="T11" fmla="*/ 26 h 28"/>
                <a:gd name="T12" fmla="*/ 12 w 27"/>
                <a:gd name="T13" fmla="*/ 28 h 28"/>
                <a:gd name="T14" fmla="*/ 14 w 27"/>
                <a:gd name="T15" fmla="*/ 26 h 28"/>
                <a:gd name="T16" fmla="*/ 25 w 27"/>
                <a:gd name="T17" fmla="*/ 20 h 28"/>
                <a:gd name="T18" fmla="*/ 25 w 27"/>
                <a:gd name="T19" fmla="*/ 20 h 28"/>
                <a:gd name="T20" fmla="*/ 27 w 27"/>
                <a:gd name="T21" fmla="*/ 18 h 28"/>
                <a:gd name="T22" fmla="*/ 27 w 27"/>
                <a:gd name="T23" fmla="*/ 16 h 28"/>
                <a:gd name="T24" fmla="*/ 19 w 27"/>
                <a:gd name="T25" fmla="*/ 0 h 28"/>
                <a:gd name="T26" fmla="*/ 19 w 27"/>
                <a:gd name="T27" fmla="*/ 0 h 28"/>
                <a:gd name="T28" fmla="*/ 17 w 27"/>
                <a:gd name="T29" fmla="*/ 0 h 28"/>
                <a:gd name="T30" fmla="*/ 14 w 27"/>
                <a:gd name="T31" fmla="*/ 0 h 28"/>
                <a:gd name="T32" fmla="*/ 4 w 27"/>
                <a:gd name="T33" fmla="*/ 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" h="28">
                  <a:moveTo>
                    <a:pt x="4" y="6"/>
                  </a:moveTo>
                  <a:lnTo>
                    <a:pt x="4" y="6"/>
                  </a:lnTo>
                  <a:lnTo>
                    <a:pt x="0" y="10"/>
                  </a:lnTo>
                  <a:lnTo>
                    <a:pt x="0" y="12"/>
                  </a:lnTo>
                  <a:lnTo>
                    <a:pt x="10" y="26"/>
                  </a:lnTo>
                  <a:lnTo>
                    <a:pt x="10" y="26"/>
                  </a:lnTo>
                  <a:lnTo>
                    <a:pt x="12" y="28"/>
                  </a:lnTo>
                  <a:lnTo>
                    <a:pt x="14" y="26"/>
                  </a:lnTo>
                  <a:lnTo>
                    <a:pt x="25" y="20"/>
                  </a:lnTo>
                  <a:lnTo>
                    <a:pt x="25" y="20"/>
                  </a:lnTo>
                  <a:lnTo>
                    <a:pt x="27" y="18"/>
                  </a:lnTo>
                  <a:lnTo>
                    <a:pt x="27" y="16"/>
                  </a:lnTo>
                  <a:lnTo>
                    <a:pt x="19" y="0"/>
                  </a:lnTo>
                  <a:lnTo>
                    <a:pt x="19" y="0"/>
                  </a:lnTo>
                  <a:lnTo>
                    <a:pt x="17" y="0"/>
                  </a:lnTo>
                  <a:lnTo>
                    <a:pt x="14" y="0"/>
                  </a:lnTo>
                  <a:lnTo>
                    <a:pt x="4" y="6"/>
                  </a:lnTo>
                  <a:close/>
                </a:path>
              </a:pathLst>
            </a:custGeom>
            <a:solidFill>
              <a:srgbClr val="1C4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2835" tIns="36418" rIns="72835" bIns="364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434"/>
            </a:p>
          </p:txBody>
        </p:sp>
        <p:sp>
          <p:nvSpPr>
            <p:cNvPr id="140" name="Freeform 1637">
              <a:extLst>
                <a:ext uri="{FF2B5EF4-FFF2-40B4-BE49-F238E27FC236}">
                  <a16:creationId xmlns:a16="http://schemas.microsoft.com/office/drawing/2014/main" id="{C49758DF-03DC-4346-818E-635B398CECA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159663" y="7705725"/>
              <a:ext cx="42863" cy="41275"/>
            </a:xfrm>
            <a:custGeom>
              <a:avLst/>
              <a:gdLst>
                <a:gd name="T0" fmla="*/ 5 w 27"/>
                <a:gd name="T1" fmla="*/ 2 h 26"/>
                <a:gd name="T2" fmla="*/ 5 w 27"/>
                <a:gd name="T3" fmla="*/ 2 h 26"/>
                <a:gd name="T4" fmla="*/ 9 w 27"/>
                <a:gd name="T5" fmla="*/ 0 h 26"/>
                <a:gd name="T6" fmla="*/ 11 w 27"/>
                <a:gd name="T7" fmla="*/ 0 h 26"/>
                <a:gd name="T8" fmla="*/ 25 w 27"/>
                <a:gd name="T9" fmla="*/ 8 h 26"/>
                <a:gd name="T10" fmla="*/ 25 w 27"/>
                <a:gd name="T11" fmla="*/ 8 h 26"/>
                <a:gd name="T12" fmla="*/ 27 w 27"/>
                <a:gd name="T13" fmla="*/ 10 h 26"/>
                <a:gd name="T14" fmla="*/ 25 w 27"/>
                <a:gd name="T15" fmla="*/ 14 h 26"/>
                <a:gd name="T16" fmla="*/ 19 w 27"/>
                <a:gd name="T17" fmla="*/ 24 h 26"/>
                <a:gd name="T18" fmla="*/ 19 w 27"/>
                <a:gd name="T19" fmla="*/ 24 h 26"/>
                <a:gd name="T20" fmla="*/ 17 w 27"/>
                <a:gd name="T21" fmla="*/ 26 h 26"/>
                <a:gd name="T22" fmla="*/ 15 w 27"/>
                <a:gd name="T23" fmla="*/ 26 h 26"/>
                <a:gd name="T24" fmla="*/ 0 w 27"/>
                <a:gd name="T25" fmla="*/ 18 h 26"/>
                <a:gd name="T26" fmla="*/ 0 w 27"/>
                <a:gd name="T27" fmla="*/ 18 h 26"/>
                <a:gd name="T28" fmla="*/ 0 w 27"/>
                <a:gd name="T29" fmla="*/ 16 h 26"/>
                <a:gd name="T30" fmla="*/ 0 w 27"/>
                <a:gd name="T31" fmla="*/ 14 h 26"/>
                <a:gd name="T32" fmla="*/ 5 w 27"/>
                <a:gd name="T33" fmla="*/ 2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" h="26">
                  <a:moveTo>
                    <a:pt x="5" y="2"/>
                  </a:moveTo>
                  <a:lnTo>
                    <a:pt x="5" y="2"/>
                  </a:lnTo>
                  <a:lnTo>
                    <a:pt x="9" y="0"/>
                  </a:lnTo>
                  <a:lnTo>
                    <a:pt x="11" y="0"/>
                  </a:lnTo>
                  <a:lnTo>
                    <a:pt x="25" y="8"/>
                  </a:lnTo>
                  <a:lnTo>
                    <a:pt x="25" y="8"/>
                  </a:lnTo>
                  <a:lnTo>
                    <a:pt x="27" y="10"/>
                  </a:lnTo>
                  <a:lnTo>
                    <a:pt x="25" y="14"/>
                  </a:lnTo>
                  <a:lnTo>
                    <a:pt x="19" y="24"/>
                  </a:lnTo>
                  <a:lnTo>
                    <a:pt x="19" y="24"/>
                  </a:lnTo>
                  <a:lnTo>
                    <a:pt x="17" y="26"/>
                  </a:lnTo>
                  <a:lnTo>
                    <a:pt x="15" y="26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0" y="16"/>
                  </a:lnTo>
                  <a:lnTo>
                    <a:pt x="0" y="14"/>
                  </a:lnTo>
                  <a:lnTo>
                    <a:pt x="5" y="2"/>
                  </a:lnTo>
                  <a:close/>
                </a:path>
              </a:pathLst>
            </a:custGeom>
            <a:solidFill>
              <a:srgbClr val="1C4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2835" tIns="36418" rIns="72835" bIns="364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434"/>
            </a:p>
          </p:txBody>
        </p:sp>
        <p:sp>
          <p:nvSpPr>
            <p:cNvPr id="141" name="Freeform 1638">
              <a:extLst>
                <a:ext uri="{FF2B5EF4-FFF2-40B4-BE49-F238E27FC236}">
                  <a16:creationId xmlns:a16="http://schemas.microsoft.com/office/drawing/2014/main" id="{1E17C694-8D1A-4D0C-A501-63F0B0471E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72375" y="7508875"/>
              <a:ext cx="44450" cy="41275"/>
            </a:xfrm>
            <a:custGeom>
              <a:avLst/>
              <a:gdLst>
                <a:gd name="T0" fmla="*/ 2 w 28"/>
                <a:gd name="T1" fmla="*/ 12 h 26"/>
                <a:gd name="T2" fmla="*/ 2 w 28"/>
                <a:gd name="T3" fmla="*/ 12 h 26"/>
                <a:gd name="T4" fmla="*/ 0 w 28"/>
                <a:gd name="T5" fmla="*/ 16 h 26"/>
                <a:gd name="T6" fmla="*/ 2 w 28"/>
                <a:gd name="T7" fmla="*/ 18 h 26"/>
                <a:gd name="T8" fmla="*/ 16 w 28"/>
                <a:gd name="T9" fmla="*/ 26 h 26"/>
                <a:gd name="T10" fmla="*/ 16 w 28"/>
                <a:gd name="T11" fmla="*/ 26 h 26"/>
                <a:gd name="T12" fmla="*/ 18 w 28"/>
                <a:gd name="T13" fmla="*/ 26 h 26"/>
                <a:gd name="T14" fmla="*/ 20 w 28"/>
                <a:gd name="T15" fmla="*/ 24 h 26"/>
                <a:gd name="T16" fmla="*/ 28 w 28"/>
                <a:gd name="T17" fmla="*/ 12 h 26"/>
                <a:gd name="T18" fmla="*/ 28 w 28"/>
                <a:gd name="T19" fmla="*/ 12 h 26"/>
                <a:gd name="T20" fmla="*/ 28 w 28"/>
                <a:gd name="T21" fmla="*/ 10 h 26"/>
                <a:gd name="T22" fmla="*/ 28 w 28"/>
                <a:gd name="T23" fmla="*/ 8 h 26"/>
                <a:gd name="T24" fmla="*/ 12 w 28"/>
                <a:gd name="T25" fmla="*/ 0 h 26"/>
                <a:gd name="T26" fmla="*/ 12 w 28"/>
                <a:gd name="T27" fmla="*/ 0 h 26"/>
                <a:gd name="T28" fmla="*/ 10 w 28"/>
                <a:gd name="T29" fmla="*/ 0 h 26"/>
                <a:gd name="T30" fmla="*/ 8 w 28"/>
                <a:gd name="T31" fmla="*/ 2 h 26"/>
                <a:gd name="T32" fmla="*/ 2 w 28"/>
                <a:gd name="T33" fmla="*/ 12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8" h="26">
                  <a:moveTo>
                    <a:pt x="2" y="12"/>
                  </a:moveTo>
                  <a:lnTo>
                    <a:pt x="2" y="12"/>
                  </a:lnTo>
                  <a:lnTo>
                    <a:pt x="0" y="16"/>
                  </a:lnTo>
                  <a:lnTo>
                    <a:pt x="2" y="18"/>
                  </a:lnTo>
                  <a:lnTo>
                    <a:pt x="16" y="26"/>
                  </a:lnTo>
                  <a:lnTo>
                    <a:pt x="16" y="26"/>
                  </a:lnTo>
                  <a:lnTo>
                    <a:pt x="18" y="26"/>
                  </a:lnTo>
                  <a:lnTo>
                    <a:pt x="20" y="24"/>
                  </a:lnTo>
                  <a:lnTo>
                    <a:pt x="28" y="12"/>
                  </a:lnTo>
                  <a:lnTo>
                    <a:pt x="28" y="12"/>
                  </a:lnTo>
                  <a:lnTo>
                    <a:pt x="28" y="10"/>
                  </a:lnTo>
                  <a:lnTo>
                    <a:pt x="28" y="8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8" y="2"/>
                  </a:lnTo>
                  <a:lnTo>
                    <a:pt x="2" y="12"/>
                  </a:lnTo>
                  <a:close/>
                </a:path>
              </a:pathLst>
            </a:custGeom>
            <a:solidFill>
              <a:srgbClr val="1C4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2835" tIns="36418" rIns="72835" bIns="364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434"/>
            </a:p>
          </p:txBody>
        </p:sp>
        <p:sp>
          <p:nvSpPr>
            <p:cNvPr id="142" name="Freeform 1639">
              <a:extLst>
                <a:ext uri="{FF2B5EF4-FFF2-40B4-BE49-F238E27FC236}">
                  <a16:creationId xmlns:a16="http://schemas.microsoft.com/office/drawing/2014/main" id="{02D992F9-14D4-4E66-B64C-B0289E9597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127913" y="7515225"/>
              <a:ext cx="219075" cy="225425"/>
            </a:xfrm>
            <a:custGeom>
              <a:avLst/>
              <a:gdLst>
                <a:gd name="T0" fmla="*/ 69 w 138"/>
                <a:gd name="T1" fmla="*/ 0 h 142"/>
                <a:gd name="T2" fmla="*/ 43 w 138"/>
                <a:gd name="T3" fmla="*/ 6 h 142"/>
                <a:gd name="T4" fmla="*/ 20 w 138"/>
                <a:gd name="T5" fmla="*/ 22 h 142"/>
                <a:gd name="T6" fmla="*/ 6 w 138"/>
                <a:gd name="T7" fmla="*/ 44 h 142"/>
                <a:gd name="T8" fmla="*/ 0 w 138"/>
                <a:gd name="T9" fmla="*/ 70 h 142"/>
                <a:gd name="T10" fmla="*/ 0 w 138"/>
                <a:gd name="T11" fmla="*/ 84 h 142"/>
                <a:gd name="T12" fmla="*/ 12 w 138"/>
                <a:gd name="T13" fmla="*/ 110 h 142"/>
                <a:gd name="T14" fmla="*/ 29 w 138"/>
                <a:gd name="T15" fmla="*/ 128 h 142"/>
                <a:gd name="T16" fmla="*/ 55 w 138"/>
                <a:gd name="T17" fmla="*/ 140 h 142"/>
                <a:gd name="T18" fmla="*/ 69 w 138"/>
                <a:gd name="T19" fmla="*/ 142 h 142"/>
                <a:gd name="T20" fmla="*/ 95 w 138"/>
                <a:gd name="T21" fmla="*/ 136 h 142"/>
                <a:gd name="T22" fmla="*/ 119 w 138"/>
                <a:gd name="T23" fmla="*/ 122 h 142"/>
                <a:gd name="T24" fmla="*/ 132 w 138"/>
                <a:gd name="T25" fmla="*/ 98 h 142"/>
                <a:gd name="T26" fmla="*/ 138 w 138"/>
                <a:gd name="T27" fmla="*/ 72 h 142"/>
                <a:gd name="T28" fmla="*/ 136 w 138"/>
                <a:gd name="T29" fmla="*/ 58 h 142"/>
                <a:gd name="T30" fmla="*/ 127 w 138"/>
                <a:gd name="T31" fmla="*/ 32 h 142"/>
                <a:gd name="T32" fmla="*/ 109 w 138"/>
                <a:gd name="T33" fmla="*/ 14 h 142"/>
                <a:gd name="T34" fmla="*/ 83 w 138"/>
                <a:gd name="T35" fmla="*/ 2 h 142"/>
                <a:gd name="T36" fmla="*/ 69 w 138"/>
                <a:gd name="T37" fmla="*/ 0 h 142"/>
                <a:gd name="T38" fmla="*/ 69 w 138"/>
                <a:gd name="T39" fmla="*/ 118 h 142"/>
                <a:gd name="T40" fmla="*/ 51 w 138"/>
                <a:gd name="T41" fmla="*/ 114 h 142"/>
                <a:gd name="T42" fmla="*/ 37 w 138"/>
                <a:gd name="T43" fmla="*/ 104 h 142"/>
                <a:gd name="T44" fmla="*/ 27 w 138"/>
                <a:gd name="T45" fmla="*/ 88 h 142"/>
                <a:gd name="T46" fmla="*/ 23 w 138"/>
                <a:gd name="T47" fmla="*/ 70 h 142"/>
                <a:gd name="T48" fmla="*/ 23 w 138"/>
                <a:gd name="T49" fmla="*/ 62 h 142"/>
                <a:gd name="T50" fmla="*/ 31 w 138"/>
                <a:gd name="T51" fmla="*/ 44 h 142"/>
                <a:gd name="T52" fmla="*/ 43 w 138"/>
                <a:gd name="T53" fmla="*/ 32 h 142"/>
                <a:gd name="T54" fmla="*/ 59 w 138"/>
                <a:gd name="T55" fmla="*/ 26 h 142"/>
                <a:gd name="T56" fmla="*/ 69 w 138"/>
                <a:gd name="T57" fmla="*/ 24 h 142"/>
                <a:gd name="T58" fmla="*/ 87 w 138"/>
                <a:gd name="T59" fmla="*/ 28 h 142"/>
                <a:gd name="T60" fmla="*/ 101 w 138"/>
                <a:gd name="T61" fmla="*/ 38 h 142"/>
                <a:gd name="T62" fmla="*/ 111 w 138"/>
                <a:gd name="T63" fmla="*/ 54 h 142"/>
                <a:gd name="T64" fmla="*/ 115 w 138"/>
                <a:gd name="T65" fmla="*/ 72 h 142"/>
                <a:gd name="T66" fmla="*/ 115 w 138"/>
                <a:gd name="T67" fmla="*/ 80 h 142"/>
                <a:gd name="T68" fmla="*/ 107 w 138"/>
                <a:gd name="T69" fmla="*/ 98 h 142"/>
                <a:gd name="T70" fmla="*/ 95 w 138"/>
                <a:gd name="T71" fmla="*/ 110 h 142"/>
                <a:gd name="T72" fmla="*/ 77 w 138"/>
                <a:gd name="T73" fmla="*/ 116 h 142"/>
                <a:gd name="T74" fmla="*/ 69 w 138"/>
                <a:gd name="T75" fmla="*/ 118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8" h="142">
                  <a:moveTo>
                    <a:pt x="69" y="0"/>
                  </a:moveTo>
                  <a:lnTo>
                    <a:pt x="69" y="0"/>
                  </a:lnTo>
                  <a:lnTo>
                    <a:pt x="55" y="2"/>
                  </a:lnTo>
                  <a:lnTo>
                    <a:pt x="43" y="6"/>
                  </a:lnTo>
                  <a:lnTo>
                    <a:pt x="31" y="12"/>
                  </a:lnTo>
                  <a:lnTo>
                    <a:pt x="20" y="22"/>
                  </a:lnTo>
                  <a:lnTo>
                    <a:pt x="12" y="32"/>
                  </a:lnTo>
                  <a:lnTo>
                    <a:pt x="6" y="44"/>
                  </a:lnTo>
                  <a:lnTo>
                    <a:pt x="2" y="56"/>
                  </a:lnTo>
                  <a:lnTo>
                    <a:pt x="0" y="70"/>
                  </a:lnTo>
                  <a:lnTo>
                    <a:pt x="0" y="70"/>
                  </a:lnTo>
                  <a:lnTo>
                    <a:pt x="0" y="84"/>
                  </a:lnTo>
                  <a:lnTo>
                    <a:pt x="4" y="98"/>
                  </a:lnTo>
                  <a:lnTo>
                    <a:pt x="12" y="110"/>
                  </a:lnTo>
                  <a:lnTo>
                    <a:pt x="20" y="120"/>
                  </a:lnTo>
                  <a:lnTo>
                    <a:pt x="29" y="128"/>
                  </a:lnTo>
                  <a:lnTo>
                    <a:pt x="41" y="136"/>
                  </a:lnTo>
                  <a:lnTo>
                    <a:pt x="55" y="140"/>
                  </a:lnTo>
                  <a:lnTo>
                    <a:pt x="69" y="142"/>
                  </a:lnTo>
                  <a:lnTo>
                    <a:pt x="69" y="142"/>
                  </a:lnTo>
                  <a:lnTo>
                    <a:pt x="83" y="140"/>
                  </a:lnTo>
                  <a:lnTo>
                    <a:pt x="95" y="136"/>
                  </a:lnTo>
                  <a:lnTo>
                    <a:pt x="107" y="130"/>
                  </a:lnTo>
                  <a:lnTo>
                    <a:pt x="119" y="122"/>
                  </a:lnTo>
                  <a:lnTo>
                    <a:pt x="127" y="110"/>
                  </a:lnTo>
                  <a:lnTo>
                    <a:pt x="132" y="98"/>
                  </a:lnTo>
                  <a:lnTo>
                    <a:pt x="136" y="86"/>
                  </a:lnTo>
                  <a:lnTo>
                    <a:pt x="138" y="72"/>
                  </a:lnTo>
                  <a:lnTo>
                    <a:pt x="138" y="72"/>
                  </a:lnTo>
                  <a:lnTo>
                    <a:pt x="136" y="58"/>
                  </a:lnTo>
                  <a:lnTo>
                    <a:pt x="132" y="44"/>
                  </a:lnTo>
                  <a:lnTo>
                    <a:pt x="127" y="32"/>
                  </a:lnTo>
                  <a:lnTo>
                    <a:pt x="119" y="22"/>
                  </a:lnTo>
                  <a:lnTo>
                    <a:pt x="109" y="14"/>
                  </a:lnTo>
                  <a:lnTo>
                    <a:pt x="97" y="6"/>
                  </a:lnTo>
                  <a:lnTo>
                    <a:pt x="83" y="2"/>
                  </a:lnTo>
                  <a:lnTo>
                    <a:pt x="69" y="0"/>
                  </a:lnTo>
                  <a:lnTo>
                    <a:pt x="69" y="0"/>
                  </a:lnTo>
                  <a:close/>
                  <a:moveTo>
                    <a:pt x="69" y="118"/>
                  </a:moveTo>
                  <a:lnTo>
                    <a:pt x="69" y="118"/>
                  </a:lnTo>
                  <a:lnTo>
                    <a:pt x="59" y="116"/>
                  </a:lnTo>
                  <a:lnTo>
                    <a:pt x="51" y="114"/>
                  </a:lnTo>
                  <a:lnTo>
                    <a:pt x="43" y="110"/>
                  </a:lnTo>
                  <a:lnTo>
                    <a:pt x="37" y="104"/>
                  </a:lnTo>
                  <a:lnTo>
                    <a:pt x="31" y="96"/>
                  </a:lnTo>
                  <a:lnTo>
                    <a:pt x="27" y="88"/>
                  </a:lnTo>
                  <a:lnTo>
                    <a:pt x="23" y="80"/>
                  </a:lnTo>
                  <a:lnTo>
                    <a:pt x="23" y="70"/>
                  </a:lnTo>
                  <a:lnTo>
                    <a:pt x="23" y="70"/>
                  </a:lnTo>
                  <a:lnTo>
                    <a:pt x="23" y="62"/>
                  </a:lnTo>
                  <a:lnTo>
                    <a:pt x="27" y="52"/>
                  </a:lnTo>
                  <a:lnTo>
                    <a:pt x="31" y="44"/>
                  </a:lnTo>
                  <a:lnTo>
                    <a:pt x="37" y="38"/>
                  </a:lnTo>
                  <a:lnTo>
                    <a:pt x="43" y="32"/>
                  </a:lnTo>
                  <a:lnTo>
                    <a:pt x="51" y="28"/>
                  </a:lnTo>
                  <a:lnTo>
                    <a:pt x="59" y="26"/>
                  </a:lnTo>
                  <a:lnTo>
                    <a:pt x="69" y="24"/>
                  </a:lnTo>
                  <a:lnTo>
                    <a:pt x="69" y="24"/>
                  </a:lnTo>
                  <a:lnTo>
                    <a:pt x="79" y="26"/>
                  </a:lnTo>
                  <a:lnTo>
                    <a:pt x="87" y="28"/>
                  </a:lnTo>
                  <a:lnTo>
                    <a:pt x="95" y="32"/>
                  </a:lnTo>
                  <a:lnTo>
                    <a:pt x="101" y="38"/>
                  </a:lnTo>
                  <a:lnTo>
                    <a:pt x="107" y="46"/>
                  </a:lnTo>
                  <a:lnTo>
                    <a:pt x="111" y="54"/>
                  </a:lnTo>
                  <a:lnTo>
                    <a:pt x="115" y="62"/>
                  </a:lnTo>
                  <a:lnTo>
                    <a:pt x="115" y="72"/>
                  </a:lnTo>
                  <a:lnTo>
                    <a:pt x="115" y="72"/>
                  </a:lnTo>
                  <a:lnTo>
                    <a:pt x="115" y="80"/>
                  </a:lnTo>
                  <a:lnTo>
                    <a:pt x="111" y="90"/>
                  </a:lnTo>
                  <a:lnTo>
                    <a:pt x="107" y="98"/>
                  </a:lnTo>
                  <a:lnTo>
                    <a:pt x="101" y="104"/>
                  </a:lnTo>
                  <a:lnTo>
                    <a:pt x="95" y="110"/>
                  </a:lnTo>
                  <a:lnTo>
                    <a:pt x="87" y="114"/>
                  </a:lnTo>
                  <a:lnTo>
                    <a:pt x="77" y="116"/>
                  </a:lnTo>
                  <a:lnTo>
                    <a:pt x="69" y="118"/>
                  </a:lnTo>
                  <a:lnTo>
                    <a:pt x="69" y="118"/>
                  </a:lnTo>
                  <a:close/>
                </a:path>
              </a:pathLst>
            </a:custGeom>
            <a:solidFill>
              <a:srgbClr val="1C4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2835" tIns="36418" rIns="72835" bIns="364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434"/>
            </a:p>
          </p:txBody>
        </p:sp>
        <p:sp>
          <p:nvSpPr>
            <p:cNvPr id="143" name="Freeform 1640">
              <a:extLst>
                <a:ext uri="{FF2B5EF4-FFF2-40B4-BE49-F238E27FC236}">
                  <a16:creationId xmlns:a16="http://schemas.microsoft.com/office/drawing/2014/main" id="{E005FF8D-15A8-43A3-A2AD-F9A4CF103FDC}"/>
                </a:ext>
              </a:extLst>
            </p:cNvPr>
            <p:cNvSpPr>
              <a:spLocks/>
            </p:cNvSpPr>
            <p:nvPr/>
          </p:nvSpPr>
          <p:spPr bwMode="auto">
            <a:xfrm>
              <a:off x="19108738" y="7788275"/>
              <a:ext cx="30163" cy="28575"/>
            </a:xfrm>
            <a:custGeom>
              <a:avLst/>
              <a:gdLst>
                <a:gd name="T0" fmla="*/ 19 w 19"/>
                <a:gd name="T1" fmla="*/ 14 h 18"/>
                <a:gd name="T2" fmla="*/ 19 w 19"/>
                <a:gd name="T3" fmla="*/ 14 h 18"/>
                <a:gd name="T4" fmla="*/ 19 w 19"/>
                <a:gd name="T5" fmla="*/ 16 h 18"/>
                <a:gd name="T6" fmla="*/ 17 w 19"/>
                <a:gd name="T7" fmla="*/ 18 h 18"/>
                <a:gd name="T8" fmla="*/ 4 w 19"/>
                <a:gd name="T9" fmla="*/ 18 h 18"/>
                <a:gd name="T10" fmla="*/ 4 w 19"/>
                <a:gd name="T11" fmla="*/ 18 h 18"/>
                <a:gd name="T12" fmla="*/ 2 w 19"/>
                <a:gd name="T13" fmla="*/ 16 h 18"/>
                <a:gd name="T14" fmla="*/ 0 w 19"/>
                <a:gd name="T15" fmla="*/ 14 h 18"/>
                <a:gd name="T16" fmla="*/ 0 w 19"/>
                <a:gd name="T17" fmla="*/ 2 h 18"/>
                <a:gd name="T18" fmla="*/ 0 w 19"/>
                <a:gd name="T19" fmla="*/ 2 h 18"/>
                <a:gd name="T20" fmla="*/ 2 w 19"/>
                <a:gd name="T21" fmla="*/ 0 h 18"/>
                <a:gd name="T22" fmla="*/ 4 w 19"/>
                <a:gd name="T23" fmla="*/ 0 h 18"/>
                <a:gd name="T24" fmla="*/ 17 w 19"/>
                <a:gd name="T25" fmla="*/ 0 h 18"/>
                <a:gd name="T26" fmla="*/ 17 w 19"/>
                <a:gd name="T27" fmla="*/ 0 h 18"/>
                <a:gd name="T28" fmla="*/ 19 w 19"/>
                <a:gd name="T29" fmla="*/ 0 h 18"/>
                <a:gd name="T30" fmla="*/ 19 w 19"/>
                <a:gd name="T31" fmla="*/ 2 h 18"/>
                <a:gd name="T32" fmla="*/ 19 w 19"/>
                <a:gd name="T33" fmla="*/ 14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" h="18">
                  <a:moveTo>
                    <a:pt x="19" y="14"/>
                  </a:moveTo>
                  <a:lnTo>
                    <a:pt x="19" y="14"/>
                  </a:lnTo>
                  <a:lnTo>
                    <a:pt x="19" y="16"/>
                  </a:lnTo>
                  <a:lnTo>
                    <a:pt x="17" y="18"/>
                  </a:lnTo>
                  <a:lnTo>
                    <a:pt x="4" y="18"/>
                  </a:lnTo>
                  <a:lnTo>
                    <a:pt x="4" y="18"/>
                  </a:lnTo>
                  <a:lnTo>
                    <a:pt x="2" y="16"/>
                  </a:lnTo>
                  <a:lnTo>
                    <a:pt x="0" y="14"/>
                  </a:lnTo>
                  <a:lnTo>
                    <a:pt x="0" y="2"/>
                  </a:lnTo>
                  <a:lnTo>
                    <a:pt x="0" y="2"/>
                  </a:lnTo>
                  <a:lnTo>
                    <a:pt x="2" y="0"/>
                  </a:lnTo>
                  <a:lnTo>
                    <a:pt x="4" y="0"/>
                  </a:lnTo>
                  <a:lnTo>
                    <a:pt x="17" y="0"/>
                  </a:lnTo>
                  <a:lnTo>
                    <a:pt x="17" y="0"/>
                  </a:lnTo>
                  <a:lnTo>
                    <a:pt x="19" y="0"/>
                  </a:lnTo>
                  <a:lnTo>
                    <a:pt x="19" y="2"/>
                  </a:lnTo>
                  <a:lnTo>
                    <a:pt x="19" y="14"/>
                  </a:lnTo>
                  <a:close/>
                </a:path>
              </a:pathLst>
            </a:custGeom>
            <a:solidFill>
              <a:srgbClr val="1C4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2835" tIns="36418" rIns="72835" bIns="364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434"/>
            </a:p>
          </p:txBody>
        </p:sp>
        <p:sp>
          <p:nvSpPr>
            <p:cNvPr id="144" name="Freeform 1641">
              <a:extLst>
                <a:ext uri="{FF2B5EF4-FFF2-40B4-BE49-F238E27FC236}">
                  <a16:creationId xmlns:a16="http://schemas.microsoft.com/office/drawing/2014/main" id="{B83C5A0C-C487-47AE-818C-BE9FF808020F}"/>
                </a:ext>
              </a:extLst>
            </p:cNvPr>
            <p:cNvSpPr>
              <a:spLocks/>
            </p:cNvSpPr>
            <p:nvPr/>
          </p:nvSpPr>
          <p:spPr bwMode="auto">
            <a:xfrm>
              <a:off x="19108738" y="7975600"/>
              <a:ext cx="26988" cy="28575"/>
            </a:xfrm>
            <a:custGeom>
              <a:avLst/>
              <a:gdLst>
                <a:gd name="T0" fmla="*/ 17 w 17"/>
                <a:gd name="T1" fmla="*/ 4 h 18"/>
                <a:gd name="T2" fmla="*/ 17 w 17"/>
                <a:gd name="T3" fmla="*/ 4 h 18"/>
                <a:gd name="T4" fmla="*/ 17 w 17"/>
                <a:gd name="T5" fmla="*/ 2 h 18"/>
                <a:gd name="T6" fmla="*/ 15 w 17"/>
                <a:gd name="T7" fmla="*/ 0 h 18"/>
                <a:gd name="T8" fmla="*/ 2 w 17"/>
                <a:gd name="T9" fmla="*/ 0 h 18"/>
                <a:gd name="T10" fmla="*/ 2 w 17"/>
                <a:gd name="T11" fmla="*/ 0 h 18"/>
                <a:gd name="T12" fmla="*/ 0 w 17"/>
                <a:gd name="T13" fmla="*/ 2 h 18"/>
                <a:gd name="T14" fmla="*/ 0 w 17"/>
                <a:gd name="T15" fmla="*/ 4 h 18"/>
                <a:gd name="T16" fmla="*/ 0 w 17"/>
                <a:gd name="T17" fmla="*/ 16 h 18"/>
                <a:gd name="T18" fmla="*/ 0 w 17"/>
                <a:gd name="T19" fmla="*/ 16 h 18"/>
                <a:gd name="T20" fmla="*/ 0 w 17"/>
                <a:gd name="T21" fmla="*/ 18 h 18"/>
                <a:gd name="T22" fmla="*/ 2 w 17"/>
                <a:gd name="T23" fmla="*/ 18 h 18"/>
                <a:gd name="T24" fmla="*/ 15 w 17"/>
                <a:gd name="T25" fmla="*/ 18 h 18"/>
                <a:gd name="T26" fmla="*/ 15 w 17"/>
                <a:gd name="T27" fmla="*/ 18 h 18"/>
                <a:gd name="T28" fmla="*/ 17 w 17"/>
                <a:gd name="T29" fmla="*/ 18 h 18"/>
                <a:gd name="T30" fmla="*/ 17 w 17"/>
                <a:gd name="T31" fmla="*/ 16 h 18"/>
                <a:gd name="T32" fmla="*/ 17 w 17"/>
                <a:gd name="T33" fmla="*/ 4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7" h="18">
                  <a:moveTo>
                    <a:pt x="17" y="4"/>
                  </a:moveTo>
                  <a:lnTo>
                    <a:pt x="17" y="4"/>
                  </a:lnTo>
                  <a:lnTo>
                    <a:pt x="17" y="2"/>
                  </a:lnTo>
                  <a:lnTo>
                    <a:pt x="15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18"/>
                  </a:lnTo>
                  <a:lnTo>
                    <a:pt x="2" y="18"/>
                  </a:lnTo>
                  <a:lnTo>
                    <a:pt x="15" y="18"/>
                  </a:lnTo>
                  <a:lnTo>
                    <a:pt x="15" y="18"/>
                  </a:lnTo>
                  <a:lnTo>
                    <a:pt x="17" y="18"/>
                  </a:lnTo>
                  <a:lnTo>
                    <a:pt x="17" y="16"/>
                  </a:lnTo>
                  <a:lnTo>
                    <a:pt x="17" y="4"/>
                  </a:lnTo>
                  <a:close/>
                </a:path>
              </a:pathLst>
            </a:custGeom>
            <a:solidFill>
              <a:srgbClr val="1C4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2835" tIns="36418" rIns="72835" bIns="364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434"/>
            </a:p>
          </p:txBody>
        </p:sp>
        <p:sp>
          <p:nvSpPr>
            <p:cNvPr id="145" name="Freeform 1642">
              <a:extLst>
                <a:ext uri="{FF2B5EF4-FFF2-40B4-BE49-F238E27FC236}">
                  <a16:creationId xmlns:a16="http://schemas.microsoft.com/office/drawing/2014/main" id="{80697B01-7E24-42A7-86BC-30093F6516EF}"/>
                </a:ext>
              </a:extLst>
            </p:cNvPr>
            <p:cNvSpPr>
              <a:spLocks/>
            </p:cNvSpPr>
            <p:nvPr/>
          </p:nvSpPr>
          <p:spPr bwMode="auto">
            <a:xfrm>
              <a:off x="19057938" y="7794625"/>
              <a:ext cx="38100" cy="38100"/>
            </a:xfrm>
            <a:custGeom>
              <a:avLst/>
              <a:gdLst>
                <a:gd name="T0" fmla="*/ 24 w 24"/>
                <a:gd name="T1" fmla="*/ 12 h 24"/>
                <a:gd name="T2" fmla="*/ 24 w 24"/>
                <a:gd name="T3" fmla="*/ 12 h 24"/>
                <a:gd name="T4" fmla="*/ 24 w 24"/>
                <a:gd name="T5" fmla="*/ 14 h 24"/>
                <a:gd name="T6" fmla="*/ 22 w 24"/>
                <a:gd name="T7" fmla="*/ 16 h 24"/>
                <a:gd name="T8" fmla="*/ 10 w 24"/>
                <a:gd name="T9" fmla="*/ 24 h 24"/>
                <a:gd name="T10" fmla="*/ 10 w 24"/>
                <a:gd name="T11" fmla="*/ 24 h 24"/>
                <a:gd name="T12" fmla="*/ 8 w 24"/>
                <a:gd name="T13" fmla="*/ 24 h 24"/>
                <a:gd name="T14" fmla="*/ 6 w 24"/>
                <a:gd name="T15" fmla="*/ 22 h 24"/>
                <a:gd name="T16" fmla="*/ 2 w 24"/>
                <a:gd name="T17" fmla="*/ 12 h 24"/>
                <a:gd name="T18" fmla="*/ 2 w 24"/>
                <a:gd name="T19" fmla="*/ 12 h 24"/>
                <a:gd name="T20" fmla="*/ 0 w 24"/>
                <a:gd name="T21" fmla="*/ 10 h 24"/>
                <a:gd name="T22" fmla="*/ 2 w 24"/>
                <a:gd name="T23" fmla="*/ 8 h 24"/>
                <a:gd name="T24" fmla="*/ 14 w 24"/>
                <a:gd name="T25" fmla="*/ 0 h 24"/>
                <a:gd name="T26" fmla="*/ 14 w 24"/>
                <a:gd name="T27" fmla="*/ 0 h 24"/>
                <a:gd name="T28" fmla="*/ 16 w 24"/>
                <a:gd name="T29" fmla="*/ 0 h 24"/>
                <a:gd name="T30" fmla="*/ 18 w 24"/>
                <a:gd name="T31" fmla="*/ 2 h 24"/>
                <a:gd name="T32" fmla="*/ 24 w 24"/>
                <a:gd name="T33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" h="24">
                  <a:moveTo>
                    <a:pt x="24" y="12"/>
                  </a:moveTo>
                  <a:lnTo>
                    <a:pt x="24" y="12"/>
                  </a:lnTo>
                  <a:lnTo>
                    <a:pt x="24" y="14"/>
                  </a:lnTo>
                  <a:lnTo>
                    <a:pt x="22" y="16"/>
                  </a:lnTo>
                  <a:lnTo>
                    <a:pt x="10" y="24"/>
                  </a:lnTo>
                  <a:lnTo>
                    <a:pt x="10" y="24"/>
                  </a:lnTo>
                  <a:lnTo>
                    <a:pt x="8" y="24"/>
                  </a:lnTo>
                  <a:lnTo>
                    <a:pt x="6" y="22"/>
                  </a:lnTo>
                  <a:lnTo>
                    <a:pt x="2" y="12"/>
                  </a:lnTo>
                  <a:lnTo>
                    <a:pt x="2" y="12"/>
                  </a:lnTo>
                  <a:lnTo>
                    <a:pt x="0" y="10"/>
                  </a:lnTo>
                  <a:lnTo>
                    <a:pt x="2" y="8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6" y="0"/>
                  </a:lnTo>
                  <a:lnTo>
                    <a:pt x="18" y="2"/>
                  </a:lnTo>
                  <a:lnTo>
                    <a:pt x="24" y="12"/>
                  </a:lnTo>
                  <a:close/>
                </a:path>
              </a:pathLst>
            </a:custGeom>
            <a:solidFill>
              <a:srgbClr val="1C4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2835" tIns="36418" rIns="72835" bIns="364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434"/>
            </a:p>
          </p:txBody>
        </p:sp>
        <p:sp>
          <p:nvSpPr>
            <p:cNvPr id="146" name="Freeform 1643">
              <a:extLst>
                <a:ext uri="{FF2B5EF4-FFF2-40B4-BE49-F238E27FC236}">
                  <a16:creationId xmlns:a16="http://schemas.microsoft.com/office/drawing/2014/main" id="{B88BF822-7922-4D54-9983-CF96D79E55E9}"/>
                </a:ext>
              </a:extLst>
            </p:cNvPr>
            <p:cNvSpPr>
              <a:spLocks/>
            </p:cNvSpPr>
            <p:nvPr/>
          </p:nvSpPr>
          <p:spPr bwMode="auto">
            <a:xfrm>
              <a:off x="19151600" y="7959725"/>
              <a:ext cx="34925" cy="38100"/>
            </a:xfrm>
            <a:custGeom>
              <a:avLst/>
              <a:gdLst>
                <a:gd name="T0" fmla="*/ 16 w 22"/>
                <a:gd name="T1" fmla="*/ 2 h 24"/>
                <a:gd name="T2" fmla="*/ 16 w 22"/>
                <a:gd name="T3" fmla="*/ 2 h 24"/>
                <a:gd name="T4" fmla="*/ 14 w 22"/>
                <a:gd name="T5" fmla="*/ 0 h 24"/>
                <a:gd name="T6" fmla="*/ 12 w 22"/>
                <a:gd name="T7" fmla="*/ 0 h 24"/>
                <a:gd name="T8" fmla="*/ 0 w 22"/>
                <a:gd name="T9" fmla="*/ 8 h 24"/>
                <a:gd name="T10" fmla="*/ 0 w 22"/>
                <a:gd name="T11" fmla="*/ 8 h 24"/>
                <a:gd name="T12" fmla="*/ 0 w 22"/>
                <a:gd name="T13" fmla="*/ 10 h 24"/>
                <a:gd name="T14" fmla="*/ 0 w 22"/>
                <a:gd name="T15" fmla="*/ 12 h 24"/>
                <a:gd name="T16" fmla="*/ 6 w 22"/>
                <a:gd name="T17" fmla="*/ 22 h 24"/>
                <a:gd name="T18" fmla="*/ 6 w 22"/>
                <a:gd name="T19" fmla="*/ 22 h 24"/>
                <a:gd name="T20" fmla="*/ 8 w 22"/>
                <a:gd name="T21" fmla="*/ 24 h 24"/>
                <a:gd name="T22" fmla="*/ 10 w 22"/>
                <a:gd name="T23" fmla="*/ 24 h 24"/>
                <a:gd name="T24" fmla="*/ 22 w 22"/>
                <a:gd name="T25" fmla="*/ 16 h 24"/>
                <a:gd name="T26" fmla="*/ 22 w 22"/>
                <a:gd name="T27" fmla="*/ 16 h 24"/>
                <a:gd name="T28" fmla="*/ 22 w 22"/>
                <a:gd name="T29" fmla="*/ 14 h 24"/>
                <a:gd name="T30" fmla="*/ 22 w 22"/>
                <a:gd name="T31" fmla="*/ 12 h 24"/>
                <a:gd name="T32" fmla="*/ 16 w 22"/>
                <a:gd name="T33" fmla="*/ 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" h="24">
                  <a:moveTo>
                    <a:pt x="16" y="2"/>
                  </a:moveTo>
                  <a:lnTo>
                    <a:pt x="16" y="2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10"/>
                  </a:lnTo>
                  <a:lnTo>
                    <a:pt x="0" y="12"/>
                  </a:lnTo>
                  <a:lnTo>
                    <a:pt x="6" y="22"/>
                  </a:lnTo>
                  <a:lnTo>
                    <a:pt x="6" y="22"/>
                  </a:lnTo>
                  <a:lnTo>
                    <a:pt x="8" y="24"/>
                  </a:lnTo>
                  <a:lnTo>
                    <a:pt x="10" y="24"/>
                  </a:lnTo>
                  <a:lnTo>
                    <a:pt x="22" y="16"/>
                  </a:lnTo>
                  <a:lnTo>
                    <a:pt x="22" y="16"/>
                  </a:lnTo>
                  <a:lnTo>
                    <a:pt x="22" y="14"/>
                  </a:lnTo>
                  <a:lnTo>
                    <a:pt x="22" y="12"/>
                  </a:lnTo>
                  <a:lnTo>
                    <a:pt x="16" y="2"/>
                  </a:lnTo>
                  <a:close/>
                </a:path>
              </a:pathLst>
            </a:custGeom>
            <a:solidFill>
              <a:srgbClr val="1C4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2835" tIns="36418" rIns="72835" bIns="364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434"/>
            </a:p>
          </p:txBody>
        </p:sp>
        <p:sp>
          <p:nvSpPr>
            <p:cNvPr id="147" name="Freeform 1644">
              <a:extLst>
                <a:ext uri="{FF2B5EF4-FFF2-40B4-BE49-F238E27FC236}">
                  <a16:creationId xmlns:a16="http://schemas.microsoft.com/office/drawing/2014/main" id="{AE7E9797-D9C8-495D-B9DB-15BA2FDC343A}"/>
                </a:ext>
              </a:extLst>
            </p:cNvPr>
            <p:cNvSpPr>
              <a:spLocks/>
            </p:cNvSpPr>
            <p:nvPr/>
          </p:nvSpPr>
          <p:spPr bwMode="auto">
            <a:xfrm>
              <a:off x="19026188" y="7829550"/>
              <a:ext cx="34925" cy="38100"/>
            </a:xfrm>
            <a:custGeom>
              <a:avLst/>
              <a:gdLst>
                <a:gd name="T0" fmla="*/ 20 w 22"/>
                <a:gd name="T1" fmla="*/ 6 h 24"/>
                <a:gd name="T2" fmla="*/ 20 w 22"/>
                <a:gd name="T3" fmla="*/ 6 h 24"/>
                <a:gd name="T4" fmla="*/ 22 w 22"/>
                <a:gd name="T5" fmla="*/ 8 h 24"/>
                <a:gd name="T6" fmla="*/ 22 w 22"/>
                <a:gd name="T7" fmla="*/ 10 h 24"/>
                <a:gd name="T8" fmla="*/ 14 w 22"/>
                <a:gd name="T9" fmla="*/ 22 h 24"/>
                <a:gd name="T10" fmla="*/ 14 w 22"/>
                <a:gd name="T11" fmla="*/ 22 h 24"/>
                <a:gd name="T12" fmla="*/ 14 w 22"/>
                <a:gd name="T13" fmla="*/ 24 h 24"/>
                <a:gd name="T14" fmla="*/ 10 w 22"/>
                <a:gd name="T15" fmla="*/ 22 h 24"/>
                <a:gd name="T16" fmla="*/ 0 w 22"/>
                <a:gd name="T17" fmla="*/ 18 h 24"/>
                <a:gd name="T18" fmla="*/ 0 w 22"/>
                <a:gd name="T19" fmla="*/ 18 h 24"/>
                <a:gd name="T20" fmla="*/ 0 w 22"/>
                <a:gd name="T21" fmla="*/ 16 h 24"/>
                <a:gd name="T22" fmla="*/ 0 w 22"/>
                <a:gd name="T23" fmla="*/ 14 h 24"/>
                <a:gd name="T24" fmla="*/ 6 w 22"/>
                <a:gd name="T25" fmla="*/ 2 h 24"/>
                <a:gd name="T26" fmla="*/ 6 w 22"/>
                <a:gd name="T27" fmla="*/ 2 h 24"/>
                <a:gd name="T28" fmla="*/ 8 w 22"/>
                <a:gd name="T29" fmla="*/ 0 h 24"/>
                <a:gd name="T30" fmla="*/ 10 w 22"/>
                <a:gd name="T31" fmla="*/ 0 h 24"/>
                <a:gd name="T32" fmla="*/ 20 w 22"/>
                <a:gd name="T33" fmla="*/ 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" h="24">
                  <a:moveTo>
                    <a:pt x="20" y="6"/>
                  </a:moveTo>
                  <a:lnTo>
                    <a:pt x="20" y="6"/>
                  </a:lnTo>
                  <a:lnTo>
                    <a:pt x="22" y="8"/>
                  </a:lnTo>
                  <a:lnTo>
                    <a:pt x="22" y="10"/>
                  </a:lnTo>
                  <a:lnTo>
                    <a:pt x="14" y="22"/>
                  </a:lnTo>
                  <a:lnTo>
                    <a:pt x="14" y="22"/>
                  </a:lnTo>
                  <a:lnTo>
                    <a:pt x="14" y="24"/>
                  </a:lnTo>
                  <a:lnTo>
                    <a:pt x="10" y="22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0" y="16"/>
                  </a:lnTo>
                  <a:lnTo>
                    <a:pt x="0" y="14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0"/>
                  </a:lnTo>
                  <a:lnTo>
                    <a:pt x="10" y="0"/>
                  </a:lnTo>
                  <a:lnTo>
                    <a:pt x="20" y="6"/>
                  </a:lnTo>
                  <a:close/>
                </a:path>
              </a:pathLst>
            </a:custGeom>
            <a:solidFill>
              <a:srgbClr val="1C4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2835" tIns="36418" rIns="72835" bIns="364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434"/>
            </a:p>
          </p:txBody>
        </p:sp>
        <p:sp>
          <p:nvSpPr>
            <p:cNvPr id="148" name="Freeform 1645">
              <a:extLst>
                <a:ext uri="{FF2B5EF4-FFF2-40B4-BE49-F238E27FC236}">
                  <a16:creationId xmlns:a16="http://schemas.microsoft.com/office/drawing/2014/main" id="{79E622DD-8C7E-406C-84BF-376A4FD849F0}"/>
                </a:ext>
              </a:extLst>
            </p:cNvPr>
            <p:cNvSpPr>
              <a:spLocks/>
            </p:cNvSpPr>
            <p:nvPr/>
          </p:nvSpPr>
          <p:spPr bwMode="auto">
            <a:xfrm>
              <a:off x="19186525" y="7924800"/>
              <a:ext cx="34925" cy="38100"/>
            </a:xfrm>
            <a:custGeom>
              <a:avLst/>
              <a:gdLst>
                <a:gd name="T0" fmla="*/ 12 w 22"/>
                <a:gd name="T1" fmla="*/ 2 h 24"/>
                <a:gd name="T2" fmla="*/ 12 w 22"/>
                <a:gd name="T3" fmla="*/ 2 h 24"/>
                <a:gd name="T4" fmla="*/ 8 w 22"/>
                <a:gd name="T5" fmla="*/ 0 h 24"/>
                <a:gd name="T6" fmla="*/ 6 w 22"/>
                <a:gd name="T7" fmla="*/ 2 h 24"/>
                <a:gd name="T8" fmla="*/ 0 w 22"/>
                <a:gd name="T9" fmla="*/ 14 h 24"/>
                <a:gd name="T10" fmla="*/ 0 w 22"/>
                <a:gd name="T11" fmla="*/ 14 h 24"/>
                <a:gd name="T12" fmla="*/ 0 w 22"/>
                <a:gd name="T13" fmla="*/ 16 h 24"/>
                <a:gd name="T14" fmla="*/ 2 w 22"/>
                <a:gd name="T15" fmla="*/ 18 h 24"/>
                <a:gd name="T16" fmla="*/ 12 w 22"/>
                <a:gd name="T17" fmla="*/ 24 h 24"/>
                <a:gd name="T18" fmla="*/ 12 w 22"/>
                <a:gd name="T19" fmla="*/ 24 h 24"/>
                <a:gd name="T20" fmla="*/ 14 w 22"/>
                <a:gd name="T21" fmla="*/ 24 h 24"/>
                <a:gd name="T22" fmla="*/ 16 w 22"/>
                <a:gd name="T23" fmla="*/ 22 h 24"/>
                <a:gd name="T24" fmla="*/ 22 w 22"/>
                <a:gd name="T25" fmla="*/ 10 h 24"/>
                <a:gd name="T26" fmla="*/ 22 w 22"/>
                <a:gd name="T27" fmla="*/ 10 h 24"/>
                <a:gd name="T28" fmla="*/ 22 w 22"/>
                <a:gd name="T29" fmla="*/ 8 h 24"/>
                <a:gd name="T30" fmla="*/ 20 w 22"/>
                <a:gd name="T31" fmla="*/ 6 h 24"/>
                <a:gd name="T32" fmla="*/ 12 w 22"/>
                <a:gd name="T33" fmla="*/ 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" h="24">
                  <a:moveTo>
                    <a:pt x="12" y="2"/>
                  </a:moveTo>
                  <a:lnTo>
                    <a:pt x="12" y="2"/>
                  </a:lnTo>
                  <a:lnTo>
                    <a:pt x="8" y="0"/>
                  </a:lnTo>
                  <a:lnTo>
                    <a:pt x="6" y="2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0" y="16"/>
                  </a:lnTo>
                  <a:lnTo>
                    <a:pt x="2" y="18"/>
                  </a:lnTo>
                  <a:lnTo>
                    <a:pt x="12" y="24"/>
                  </a:lnTo>
                  <a:lnTo>
                    <a:pt x="12" y="24"/>
                  </a:lnTo>
                  <a:lnTo>
                    <a:pt x="14" y="24"/>
                  </a:lnTo>
                  <a:lnTo>
                    <a:pt x="16" y="22"/>
                  </a:lnTo>
                  <a:lnTo>
                    <a:pt x="22" y="10"/>
                  </a:lnTo>
                  <a:lnTo>
                    <a:pt x="22" y="10"/>
                  </a:lnTo>
                  <a:lnTo>
                    <a:pt x="22" y="8"/>
                  </a:lnTo>
                  <a:lnTo>
                    <a:pt x="20" y="6"/>
                  </a:lnTo>
                  <a:lnTo>
                    <a:pt x="12" y="2"/>
                  </a:lnTo>
                  <a:close/>
                </a:path>
              </a:pathLst>
            </a:custGeom>
            <a:solidFill>
              <a:srgbClr val="1C4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2835" tIns="36418" rIns="72835" bIns="364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434"/>
            </a:p>
          </p:txBody>
        </p:sp>
        <p:sp>
          <p:nvSpPr>
            <p:cNvPr id="149" name="Freeform 1646">
              <a:extLst>
                <a:ext uri="{FF2B5EF4-FFF2-40B4-BE49-F238E27FC236}">
                  <a16:creationId xmlns:a16="http://schemas.microsoft.com/office/drawing/2014/main" id="{215F61A2-81BA-47E8-80D2-B4A9AD526A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9016663" y="7880350"/>
              <a:ext cx="28575" cy="31750"/>
            </a:xfrm>
            <a:custGeom>
              <a:avLst/>
              <a:gdLst>
                <a:gd name="T0" fmla="*/ 14 w 18"/>
                <a:gd name="T1" fmla="*/ 0 h 20"/>
                <a:gd name="T2" fmla="*/ 14 w 18"/>
                <a:gd name="T3" fmla="*/ 0 h 20"/>
                <a:gd name="T4" fmla="*/ 16 w 18"/>
                <a:gd name="T5" fmla="*/ 0 h 20"/>
                <a:gd name="T6" fmla="*/ 18 w 18"/>
                <a:gd name="T7" fmla="*/ 2 h 20"/>
                <a:gd name="T8" fmla="*/ 18 w 18"/>
                <a:gd name="T9" fmla="*/ 16 h 20"/>
                <a:gd name="T10" fmla="*/ 18 w 18"/>
                <a:gd name="T11" fmla="*/ 16 h 20"/>
                <a:gd name="T12" fmla="*/ 16 w 18"/>
                <a:gd name="T13" fmla="*/ 18 h 20"/>
                <a:gd name="T14" fmla="*/ 14 w 18"/>
                <a:gd name="T15" fmla="*/ 20 h 20"/>
                <a:gd name="T16" fmla="*/ 2 w 18"/>
                <a:gd name="T17" fmla="*/ 18 h 20"/>
                <a:gd name="T18" fmla="*/ 2 w 18"/>
                <a:gd name="T19" fmla="*/ 18 h 20"/>
                <a:gd name="T20" fmla="*/ 0 w 18"/>
                <a:gd name="T21" fmla="*/ 18 h 20"/>
                <a:gd name="T22" fmla="*/ 0 w 18"/>
                <a:gd name="T23" fmla="*/ 16 h 20"/>
                <a:gd name="T24" fmla="*/ 0 w 18"/>
                <a:gd name="T25" fmla="*/ 2 h 20"/>
                <a:gd name="T26" fmla="*/ 0 w 18"/>
                <a:gd name="T27" fmla="*/ 2 h 20"/>
                <a:gd name="T28" fmla="*/ 0 w 18"/>
                <a:gd name="T29" fmla="*/ 0 h 20"/>
                <a:gd name="T30" fmla="*/ 2 w 18"/>
                <a:gd name="T31" fmla="*/ 0 h 20"/>
                <a:gd name="T32" fmla="*/ 14 w 18"/>
                <a:gd name="T33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" h="20">
                  <a:moveTo>
                    <a:pt x="14" y="0"/>
                  </a:moveTo>
                  <a:lnTo>
                    <a:pt x="14" y="0"/>
                  </a:lnTo>
                  <a:lnTo>
                    <a:pt x="16" y="0"/>
                  </a:lnTo>
                  <a:lnTo>
                    <a:pt x="18" y="2"/>
                  </a:lnTo>
                  <a:lnTo>
                    <a:pt x="18" y="16"/>
                  </a:lnTo>
                  <a:lnTo>
                    <a:pt x="18" y="16"/>
                  </a:lnTo>
                  <a:lnTo>
                    <a:pt x="16" y="18"/>
                  </a:lnTo>
                  <a:lnTo>
                    <a:pt x="14" y="20"/>
                  </a:lnTo>
                  <a:lnTo>
                    <a:pt x="2" y="18"/>
                  </a:lnTo>
                  <a:lnTo>
                    <a:pt x="2" y="18"/>
                  </a:lnTo>
                  <a:lnTo>
                    <a:pt x="0" y="18"/>
                  </a:lnTo>
                  <a:lnTo>
                    <a:pt x="0" y="16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0"/>
                  </a:lnTo>
                  <a:lnTo>
                    <a:pt x="2" y="0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1C4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2835" tIns="36418" rIns="72835" bIns="364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434"/>
            </a:p>
          </p:txBody>
        </p:sp>
        <p:sp>
          <p:nvSpPr>
            <p:cNvPr id="150" name="Freeform 1647">
              <a:extLst>
                <a:ext uri="{FF2B5EF4-FFF2-40B4-BE49-F238E27FC236}">
                  <a16:creationId xmlns:a16="http://schemas.microsoft.com/office/drawing/2014/main" id="{26D60D25-59E3-4613-A5C4-13ACE32571C5}"/>
                </a:ext>
              </a:extLst>
            </p:cNvPr>
            <p:cNvSpPr>
              <a:spLocks/>
            </p:cNvSpPr>
            <p:nvPr/>
          </p:nvSpPr>
          <p:spPr bwMode="auto">
            <a:xfrm>
              <a:off x="19202400" y="7880350"/>
              <a:ext cx="28575" cy="31750"/>
            </a:xfrm>
            <a:custGeom>
              <a:avLst/>
              <a:gdLst>
                <a:gd name="T0" fmla="*/ 4 w 18"/>
                <a:gd name="T1" fmla="*/ 0 h 20"/>
                <a:gd name="T2" fmla="*/ 4 w 18"/>
                <a:gd name="T3" fmla="*/ 0 h 20"/>
                <a:gd name="T4" fmla="*/ 2 w 18"/>
                <a:gd name="T5" fmla="*/ 2 h 20"/>
                <a:gd name="T6" fmla="*/ 0 w 18"/>
                <a:gd name="T7" fmla="*/ 4 h 20"/>
                <a:gd name="T8" fmla="*/ 0 w 18"/>
                <a:gd name="T9" fmla="*/ 18 h 20"/>
                <a:gd name="T10" fmla="*/ 0 w 18"/>
                <a:gd name="T11" fmla="*/ 18 h 20"/>
                <a:gd name="T12" fmla="*/ 2 w 18"/>
                <a:gd name="T13" fmla="*/ 20 h 20"/>
                <a:gd name="T14" fmla="*/ 4 w 18"/>
                <a:gd name="T15" fmla="*/ 20 h 20"/>
                <a:gd name="T16" fmla="*/ 14 w 18"/>
                <a:gd name="T17" fmla="*/ 20 h 20"/>
                <a:gd name="T18" fmla="*/ 14 w 18"/>
                <a:gd name="T19" fmla="*/ 20 h 20"/>
                <a:gd name="T20" fmla="*/ 18 w 18"/>
                <a:gd name="T21" fmla="*/ 20 h 20"/>
                <a:gd name="T22" fmla="*/ 18 w 18"/>
                <a:gd name="T23" fmla="*/ 18 h 20"/>
                <a:gd name="T24" fmla="*/ 18 w 18"/>
                <a:gd name="T25" fmla="*/ 4 h 20"/>
                <a:gd name="T26" fmla="*/ 18 w 18"/>
                <a:gd name="T27" fmla="*/ 4 h 20"/>
                <a:gd name="T28" fmla="*/ 18 w 18"/>
                <a:gd name="T29" fmla="*/ 2 h 20"/>
                <a:gd name="T30" fmla="*/ 16 w 18"/>
                <a:gd name="T31" fmla="*/ 0 h 20"/>
                <a:gd name="T32" fmla="*/ 4 w 18"/>
                <a:gd name="T33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" h="20">
                  <a:moveTo>
                    <a:pt x="4" y="0"/>
                  </a:moveTo>
                  <a:lnTo>
                    <a:pt x="4" y="0"/>
                  </a:lnTo>
                  <a:lnTo>
                    <a:pt x="2" y="2"/>
                  </a:lnTo>
                  <a:lnTo>
                    <a:pt x="0" y="4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2" y="20"/>
                  </a:lnTo>
                  <a:lnTo>
                    <a:pt x="4" y="20"/>
                  </a:lnTo>
                  <a:lnTo>
                    <a:pt x="14" y="20"/>
                  </a:lnTo>
                  <a:lnTo>
                    <a:pt x="14" y="20"/>
                  </a:lnTo>
                  <a:lnTo>
                    <a:pt x="18" y="20"/>
                  </a:lnTo>
                  <a:lnTo>
                    <a:pt x="18" y="18"/>
                  </a:lnTo>
                  <a:lnTo>
                    <a:pt x="18" y="4"/>
                  </a:lnTo>
                  <a:lnTo>
                    <a:pt x="18" y="4"/>
                  </a:lnTo>
                  <a:lnTo>
                    <a:pt x="18" y="2"/>
                  </a:lnTo>
                  <a:lnTo>
                    <a:pt x="16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1C4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2835" tIns="36418" rIns="72835" bIns="364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434"/>
            </a:p>
          </p:txBody>
        </p:sp>
        <p:sp>
          <p:nvSpPr>
            <p:cNvPr id="151" name="Freeform 1648">
              <a:extLst>
                <a:ext uri="{FF2B5EF4-FFF2-40B4-BE49-F238E27FC236}">
                  <a16:creationId xmlns:a16="http://schemas.microsoft.com/office/drawing/2014/main" id="{2BA58EFF-1984-4594-ADEC-ECF6C109D844}"/>
                </a:ext>
              </a:extLst>
            </p:cNvPr>
            <p:cNvSpPr>
              <a:spLocks/>
            </p:cNvSpPr>
            <p:nvPr/>
          </p:nvSpPr>
          <p:spPr bwMode="auto">
            <a:xfrm>
              <a:off x="19023013" y="7924800"/>
              <a:ext cx="38100" cy="34925"/>
            </a:xfrm>
            <a:custGeom>
              <a:avLst/>
              <a:gdLst>
                <a:gd name="T0" fmla="*/ 12 w 24"/>
                <a:gd name="T1" fmla="*/ 0 h 22"/>
                <a:gd name="T2" fmla="*/ 12 w 24"/>
                <a:gd name="T3" fmla="*/ 0 h 22"/>
                <a:gd name="T4" fmla="*/ 14 w 24"/>
                <a:gd name="T5" fmla="*/ 0 h 22"/>
                <a:gd name="T6" fmla="*/ 16 w 24"/>
                <a:gd name="T7" fmla="*/ 0 h 22"/>
                <a:gd name="T8" fmla="*/ 24 w 24"/>
                <a:gd name="T9" fmla="*/ 12 h 22"/>
                <a:gd name="T10" fmla="*/ 24 w 24"/>
                <a:gd name="T11" fmla="*/ 12 h 22"/>
                <a:gd name="T12" fmla="*/ 24 w 24"/>
                <a:gd name="T13" fmla="*/ 16 h 22"/>
                <a:gd name="T14" fmla="*/ 22 w 24"/>
                <a:gd name="T15" fmla="*/ 16 h 22"/>
                <a:gd name="T16" fmla="*/ 12 w 24"/>
                <a:gd name="T17" fmla="*/ 22 h 22"/>
                <a:gd name="T18" fmla="*/ 12 w 24"/>
                <a:gd name="T19" fmla="*/ 22 h 22"/>
                <a:gd name="T20" fmla="*/ 10 w 24"/>
                <a:gd name="T21" fmla="*/ 22 h 22"/>
                <a:gd name="T22" fmla="*/ 8 w 24"/>
                <a:gd name="T23" fmla="*/ 22 h 22"/>
                <a:gd name="T24" fmla="*/ 0 w 24"/>
                <a:gd name="T25" fmla="*/ 10 h 22"/>
                <a:gd name="T26" fmla="*/ 0 w 24"/>
                <a:gd name="T27" fmla="*/ 10 h 22"/>
                <a:gd name="T28" fmla="*/ 0 w 24"/>
                <a:gd name="T29" fmla="*/ 8 h 22"/>
                <a:gd name="T30" fmla="*/ 2 w 24"/>
                <a:gd name="T31" fmla="*/ 6 h 22"/>
                <a:gd name="T32" fmla="*/ 12 w 24"/>
                <a:gd name="T33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" h="22">
                  <a:moveTo>
                    <a:pt x="12" y="0"/>
                  </a:moveTo>
                  <a:lnTo>
                    <a:pt x="12" y="0"/>
                  </a:lnTo>
                  <a:lnTo>
                    <a:pt x="14" y="0"/>
                  </a:lnTo>
                  <a:lnTo>
                    <a:pt x="16" y="0"/>
                  </a:lnTo>
                  <a:lnTo>
                    <a:pt x="24" y="12"/>
                  </a:lnTo>
                  <a:lnTo>
                    <a:pt x="24" y="12"/>
                  </a:lnTo>
                  <a:lnTo>
                    <a:pt x="24" y="16"/>
                  </a:lnTo>
                  <a:lnTo>
                    <a:pt x="22" y="16"/>
                  </a:lnTo>
                  <a:lnTo>
                    <a:pt x="12" y="22"/>
                  </a:lnTo>
                  <a:lnTo>
                    <a:pt x="12" y="22"/>
                  </a:lnTo>
                  <a:lnTo>
                    <a:pt x="10" y="22"/>
                  </a:lnTo>
                  <a:lnTo>
                    <a:pt x="8" y="22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0" y="8"/>
                  </a:lnTo>
                  <a:lnTo>
                    <a:pt x="2" y="6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1C4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2835" tIns="36418" rIns="72835" bIns="364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434"/>
            </a:p>
          </p:txBody>
        </p:sp>
        <p:sp>
          <p:nvSpPr>
            <p:cNvPr id="152" name="Freeform 1649">
              <a:extLst>
                <a:ext uri="{FF2B5EF4-FFF2-40B4-BE49-F238E27FC236}">
                  <a16:creationId xmlns:a16="http://schemas.microsoft.com/office/drawing/2014/main" id="{57BAAA65-0D4A-4052-8041-3504066416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9186525" y="7832725"/>
              <a:ext cx="38100" cy="34925"/>
            </a:xfrm>
            <a:custGeom>
              <a:avLst/>
              <a:gdLst>
                <a:gd name="T0" fmla="*/ 2 w 24"/>
                <a:gd name="T1" fmla="*/ 6 h 22"/>
                <a:gd name="T2" fmla="*/ 2 w 24"/>
                <a:gd name="T3" fmla="*/ 6 h 22"/>
                <a:gd name="T4" fmla="*/ 0 w 24"/>
                <a:gd name="T5" fmla="*/ 6 h 22"/>
                <a:gd name="T6" fmla="*/ 0 w 24"/>
                <a:gd name="T7" fmla="*/ 10 h 22"/>
                <a:gd name="T8" fmla="*/ 8 w 24"/>
                <a:gd name="T9" fmla="*/ 22 h 22"/>
                <a:gd name="T10" fmla="*/ 8 w 24"/>
                <a:gd name="T11" fmla="*/ 22 h 22"/>
                <a:gd name="T12" fmla="*/ 10 w 24"/>
                <a:gd name="T13" fmla="*/ 22 h 22"/>
                <a:gd name="T14" fmla="*/ 12 w 24"/>
                <a:gd name="T15" fmla="*/ 22 h 22"/>
                <a:gd name="T16" fmla="*/ 22 w 24"/>
                <a:gd name="T17" fmla="*/ 16 h 22"/>
                <a:gd name="T18" fmla="*/ 22 w 24"/>
                <a:gd name="T19" fmla="*/ 16 h 22"/>
                <a:gd name="T20" fmla="*/ 24 w 24"/>
                <a:gd name="T21" fmla="*/ 14 h 22"/>
                <a:gd name="T22" fmla="*/ 24 w 24"/>
                <a:gd name="T23" fmla="*/ 12 h 22"/>
                <a:gd name="T24" fmla="*/ 16 w 24"/>
                <a:gd name="T25" fmla="*/ 0 h 22"/>
                <a:gd name="T26" fmla="*/ 16 w 24"/>
                <a:gd name="T27" fmla="*/ 0 h 22"/>
                <a:gd name="T28" fmla="*/ 14 w 24"/>
                <a:gd name="T29" fmla="*/ 0 h 22"/>
                <a:gd name="T30" fmla="*/ 12 w 24"/>
                <a:gd name="T31" fmla="*/ 0 h 22"/>
                <a:gd name="T32" fmla="*/ 2 w 24"/>
                <a:gd name="T33" fmla="*/ 6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" h="22">
                  <a:moveTo>
                    <a:pt x="2" y="6"/>
                  </a:moveTo>
                  <a:lnTo>
                    <a:pt x="2" y="6"/>
                  </a:lnTo>
                  <a:lnTo>
                    <a:pt x="0" y="6"/>
                  </a:lnTo>
                  <a:lnTo>
                    <a:pt x="0" y="10"/>
                  </a:lnTo>
                  <a:lnTo>
                    <a:pt x="8" y="22"/>
                  </a:lnTo>
                  <a:lnTo>
                    <a:pt x="8" y="22"/>
                  </a:lnTo>
                  <a:lnTo>
                    <a:pt x="10" y="22"/>
                  </a:lnTo>
                  <a:lnTo>
                    <a:pt x="12" y="22"/>
                  </a:lnTo>
                  <a:lnTo>
                    <a:pt x="22" y="16"/>
                  </a:lnTo>
                  <a:lnTo>
                    <a:pt x="22" y="16"/>
                  </a:lnTo>
                  <a:lnTo>
                    <a:pt x="24" y="14"/>
                  </a:lnTo>
                  <a:lnTo>
                    <a:pt x="24" y="12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2" y="6"/>
                  </a:lnTo>
                  <a:close/>
                </a:path>
              </a:pathLst>
            </a:custGeom>
            <a:solidFill>
              <a:srgbClr val="1C4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2835" tIns="36418" rIns="72835" bIns="364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434"/>
            </a:p>
          </p:txBody>
        </p:sp>
        <p:sp>
          <p:nvSpPr>
            <p:cNvPr id="153" name="Freeform 1650">
              <a:extLst>
                <a:ext uri="{FF2B5EF4-FFF2-40B4-BE49-F238E27FC236}">
                  <a16:creationId xmlns:a16="http://schemas.microsoft.com/office/drawing/2014/main" id="{7A29586B-76FA-4F81-9E89-1C1D87B28051}"/>
                </a:ext>
              </a:extLst>
            </p:cNvPr>
            <p:cNvSpPr>
              <a:spLocks/>
            </p:cNvSpPr>
            <p:nvPr/>
          </p:nvSpPr>
          <p:spPr bwMode="auto">
            <a:xfrm>
              <a:off x="19057938" y="7959725"/>
              <a:ext cx="38100" cy="34925"/>
            </a:xfrm>
            <a:custGeom>
              <a:avLst/>
              <a:gdLst>
                <a:gd name="T0" fmla="*/ 6 w 24"/>
                <a:gd name="T1" fmla="*/ 2 h 22"/>
                <a:gd name="T2" fmla="*/ 6 w 24"/>
                <a:gd name="T3" fmla="*/ 2 h 22"/>
                <a:gd name="T4" fmla="*/ 8 w 24"/>
                <a:gd name="T5" fmla="*/ 0 h 22"/>
                <a:gd name="T6" fmla="*/ 10 w 24"/>
                <a:gd name="T7" fmla="*/ 0 h 22"/>
                <a:gd name="T8" fmla="*/ 22 w 24"/>
                <a:gd name="T9" fmla="*/ 8 h 22"/>
                <a:gd name="T10" fmla="*/ 22 w 24"/>
                <a:gd name="T11" fmla="*/ 8 h 22"/>
                <a:gd name="T12" fmla="*/ 24 w 24"/>
                <a:gd name="T13" fmla="*/ 8 h 22"/>
                <a:gd name="T14" fmla="*/ 22 w 24"/>
                <a:gd name="T15" fmla="*/ 12 h 22"/>
                <a:gd name="T16" fmla="*/ 18 w 24"/>
                <a:gd name="T17" fmla="*/ 20 h 22"/>
                <a:gd name="T18" fmla="*/ 18 w 24"/>
                <a:gd name="T19" fmla="*/ 20 h 22"/>
                <a:gd name="T20" fmla="*/ 16 w 24"/>
                <a:gd name="T21" fmla="*/ 22 h 22"/>
                <a:gd name="T22" fmla="*/ 14 w 24"/>
                <a:gd name="T23" fmla="*/ 22 h 22"/>
                <a:gd name="T24" fmla="*/ 2 w 24"/>
                <a:gd name="T25" fmla="*/ 16 h 22"/>
                <a:gd name="T26" fmla="*/ 2 w 24"/>
                <a:gd name="T27" fmla="*/ 16 h 22"/>
                <a:gd name="T28" fmla="*/ 0 w 24"/>
                <a:gd name="T29" fmla="*/ 14 h 22"/>
                <a:gd name="T30" fmla="*/ 0 w 24"/>
                <a:gd name="T31" fmla="*/ 12 h 22"/>
                <a:gd name="T32" fmla="*/ 6 w 24"/>
                <a:gd name="T33" fmla="*/ 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" h="22">
                  <a:moveTo>
                    <a:pt x="6" y="2"/>
                  </a:moveTo>
                  <a:lnTo>
                    <a:pt x="6" y="2"/>
                  </a:lnTo>
                  <a:lnTo>
                    <a:pt x="8" y="0"/>
                  </a:lnTo>
                  <a:lnTo>
                    <a:pt x="10" y="0"/>
                  </a:lnTo>
                  <a:lnTo>
                    <a:pt x="22" y="8"/>
                  </a:lnTo>
                  <a:lnTo>
                    <a:pt x="22" y="8"/>
                  </a:lnTo>
                  <a:lnTo>
                    <a:pt x="24" y="8"/>
                  </a:lnTo>
                  <a:lnTo>
                    <a:pt x="22" y="12"/>
                  </a:lnTo>
                  <a:lnTo>
                    <a:pt x="18" y="20"/>
                  </a:lnTo>
                  <a:lnTo>
                    <a:pt x="18" y="20"/>
                  </a:lnTo>
                  <a:lnTo>
                    <a:pt x="16" y="22"/>
                  </a:lnTo>
                  <a:lnTo>
                    <a:pt x="14" y="22"/>
                  </a:lnTo>
                  <a:lnTo>
                    <a:pt x="2" y="16"/>
                  </a:lnTo>
                  <a:lnTo>
                    <a:pt x="2" y="16"/>
                  </a:lnTo>
                  <a:lnTo>
                    <a:pt x="0" y="14"/>
                  </a:lnTo>
                  <a:lnTo>
                    <a:pt x="0" y="12"/>
                  </a:lnTo>
                  <a:lnTo>
                    <a:pt x="6" y="2"/>
                  </a:lnTo>
                  <a:close/>
                </a:path>
              </a:pathLst>
            </a:custGeom>
            <a:solidFill>
              <a:srgbClr val="1C4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2835" tIns="36418" rIns="72835" bIns="364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434"/>
            </a:p>
          </p:txBody>
        </p:sp>
        <p:sp>
          <p:nvSpPr>
            <p:cNvPr id="154" name="Freeform 1651">
              <a:extLst>
                <a:ext uri="{FF2B5EF4-FFF2-40B4-BE49-F238E27FC236}">
                  <a16:creationId xmlns:a16="http://schemas.microsoft.com/office/drawing/2014/main" id="{7F16443F-76C2-4A91-A6C0-2EF2F14670D3}"/>
                </a:ext>
              </a:extLst>
            </p:cNvPr>
            <p:cNvSpPr>
              <a:spLocks/>
            </p:cNvSpPr>
            <p:nvPr/>
          </p:nvSpPr>
          <p:spPr bwMode="auto">
            <a:xfrm>
              <a:off x="19151600" y="7797800"/>
              <a:ext cx="38100" cy="34925"/>
            </a:xfrm>
            <a:custGeom>
              <a:avLst/>
              <a:gdLst>
                <a:gd name="T0" fmla="*/ 2 w 24"/>
                <a:gd name="T1" fmla="*/ 10 h 22"/>
                <a:gd name="T2" fmla="*/ 2 w 24"/>
                <a:gd name="T3" fmla="*/ 10 h 22"/>
                <a:gd name="T4" fmla="*/ 0 w 24"/>
                <a:gd name="T5" fmla="*/ 14 h 22"/>
                <a:gd name="T6" fmla="*/ 2 w 24"/>
                <a:gd name="T7" fmla="*/ 14 h 22"/>
                <a:gd name="T8" fmla="*/ 14 w 24"/>
                <a:gd name="T9" fmla="*/ 22 h 22"/>
                <a:gd name="T10" fmla="*/ 14 w 24"/>
                <a:gd name="T11" fmla="*/ 22 h 22"/>
                <a:gd name="T12" fmla="*/ 16 w 24"/>
                <a:gd name="T13" fmla="*/ 22 h 22"/>
                <a:gd name="T14" fmla="*/ 18 w 24"/>
                <a:gd name="T15" fmla="*/ 20 h 22"/>
                <a:gd name="T16" fmla="*/ 24 w 24"/>
                <a:gd name="T17" fmla="*/ 10 h 22"/>
                <a:gd name="T18" fmla="*/ 24 w 24"/>
                <a:gd name="T19" fmla="*/ 10 h 22"/>
                <a:gd name="T20" fmla="*/ 24 w 24"/>
                <a:gd name="T21" fmla="*/ 8 h 22"/>
                <a:gd name="T22" fmla="*/ 22 w 24"/>
                <a:gd name="T23" fmla="*/ 6 h 22"/>
                <a:gd name="T24" fmla="*/ 10 w 24"/>
                <a:gd name="T25" fmla="*/ 0 h 22"/>
                <a:gd name="T26" fmla="*/ 10 w 24"/>
                <a:gd name="T27" fmla="*/ 0 h 22"/>
                <a:gd name="T28" fmla="*/ 8 w 24"/>
                <a:gd name="T29" fmla="*/ 0 h 22"/>
                <a:gd name="T30" fmla="*/ 6 w 24"/>
                <a:gd name="T31" fmla="*/ 2 h 22"/>
                <a:gd name="T32" fmla="*/ 2 w 24"/>
                <a:gd name="T33" fmla="*/ 1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" h="22">
                  <a:moveTo>
                    <a:pt x="2" y="10"/>
                  </a:moveTo>
                  <a:lnTo>
                    <a:pt x="2" y="10"/>
                  </a:lnTo>
                  <a:lnTo>
                    <a:pt x="0" y="14"/>
                  </a:lnTo>
                  <a:lnTo>
                    <a:pt x="2" y="14"/>
                  </a:lnTo>
                  <a:lnTo>
                    <a:pt x="14" y="22"/>
                  </a:lnTo>
                  <a:lnTo>
                    <a:pt x="14" y="22"/>
                  </a:lnTo>
                  <a:lnTo>
                    <a:pt x="16" y="22"/>
                  </a:lnTo>
                  <a:lnTo>
                    <a:pt x="18" y="20"/>
                  </a:lnTo>
                  <a:lnTo>
                    <a:pt x="24" y="10"/>
                  </a:lnTo>
                  <a:lnTo>
                    <a:pt x="24" y="10"/>
                  </a:lnTo>
                  <a:lnTo>
                    <a:pt x="24" y="8"/>
                  </a:lnTo>
                  <a:lnTo>
                    <a:pt x="22" y="6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8" y="0"/>
                  </a:lnTo>
                  <a:lnTo>
                    <a:pt x="6" y="2"/>
                  </a:lnTo>
                  <a:lnTo>
                    <a:pt x="2" y="10"/>
                  </a:lnTo>
                  <a:close/>
                </a:path>
              </a:pathLst>
            </a:custGeom>
            <a:solidFill>
              <a:srgbClr val="1C4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2835" tIns="36418" rIns="72835" bIns="364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434"/>
            </a:p>
          </p:txBody>
        </p:sp>
        <p:sp>
          <p:nvSpPr>
            <p:cNvPr id="155" name="Freeform 1652">
              <a:extLst>
                <a:ext uri="{FF2B5EF4-FFF2-40B4-BE49-F238E27FC236}">
                  <a16:creationId xmlns:a16="http://schemas.microsoft.com/office/drawing/2014/main" id="{D5BA6297-57CE-4824-B934-0D2667ABBDB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032538" y="7804150"/>
              <a:ext cx="182563" cy="184150"/>
            </a:xfrm>
            <a:custGeom>
              <a:avLst/>
              <a:gdLst>
                <a:gd name="T0" fmla="*/ 58 w 115"/>
                <a:gd name="T1" fmla="*/ 0 h 116"/>
                <a:gd name="T2" fmla="*/ 36 w 115"/>
                <a:gd name="T3" fmla="*/ 4 h 116"/>
                <a:gd name="T4" fmla="*/ 18 w 115"/>
                <a:gd name="T5" fmla="*/ 16 h 116"/>
                <a:gd name="T6" fmla="*/ 4 w 115"/>
                <a:gd name="T7" fmla="*/ 34 h 116"/>
                <a:gd name="T8" fmla="*/ 0 w 115"/>
                <a:gd name="T9" fmla="*/ 58 h 116"/>
                <a:gd name="T10" fmla="*/ 0 w 115"/>
                <a:gd name="T11" fmla="*/ 70 h 116"/>
                <a:gd name="T12" fmla="*/ 10 w 115"/>
                <a:gd name="T13" fmla="*/ 90 h 116"/>
                <a:gd name="T14" fmla="*/ 26 w 115"/>
                <a:gd name="T15" fmla="*/ 106 h 116"/>
                <a:gd name="T16" fmla="*/ 46 w 115"/>
                <a:gd name="T17" fmla="*/ 114 h 116"/>
                <a:gd name="T18" fmla="*/ 58 w 115"/>
                <a:gd name="T19" fmla="*/ 116 h 116"/>
                <a:gd name="T20" fmla="*/ 79 w 115"/>
                <a:gd name="T21" fmla="*/ 112 h 116"/>
                <a:gd name="T22" fmla="*/ 97 w 115"/>
                <a:gd name="T23" fmla="*/ 100 h 116"/>
                <a:gd name="T24" fmla="*/ 111 w 115"/>
                <a:gd name="T25" fmla="*/ 82 h 116"/>
                <a:gd name="T26" fmla="*/ 115 w 115"/>
                <a:gd name="T27" fmla="*/ 58 h 116"/>
                <a:gd name="T28" fmla="*/ 113 w 115"/>
                <a:gd name="T29" fmla="*/ 46 h 116"/>
                <a:gd name="T30" fmla="*/ 105 w 115"/>
                <a:gd name="T31" fmla="*/ 26 h 116"/>
                <a:gd name="T32" fmla="*/ 89 w 115"/>
                <a:gd name="T33" fmla="*/ 10 h 116"/>
                <a:gd name="T34" fmla="*/ 69 w 115"/>
                <a:gd name="T35" fmla="*/ 2 h 116"/>
                <a:gd name="T36" fmla="*/ 58 w 115"/>
                <a:gd name="T37" fmla="*/ 0 h 116"/>
                <a:gd name="T38" fmla="*/ 58 w 115"/>
                <a:gd name="T39" fmla="*/ 96 h 116"/>
                <a:gd name="T40" fmla="*/ 42 w 115"/>
                <a:gd name="T41" fmla="*/ 94 h 116"/>
                <a:gd name="T42" fmla="*/ 30 w 115"/>
                <a:gd name="T43" fmla="*/ 84 h 116"/>
                <a:gd name="T44" fmla="*/ 22 w 115"/>
                <a:gd name="T45" fmla="*/ 72 h 116"/>
                <a:gd name="T46" fmla="*/ 20 w 115"/>
                <a:gd name="T47" fmla="*/ 58 h 116"/>
                <a:gd name="T48" fmla="*/ 20 w 115"/>
                <a:gd name="T49" fmla="*/ 50 h 116"/>
                <a:gd name="T50" fmla="*/ 26 w 115"/>
                <a:gd name="T51" fmla="*/ 36 h 116"/>
                <a:gd name="T52" fmla="*/ 36 w 115"/>
                <a:gd name="T53" fmla="*/ 26 h 116"/>
                <a:gd name="T54" fmla="*/ 50 w 115"/>
                <a:gd name="T55" fmla="*/ 20 h 116"/>
                <a:gd name="T56" fmla="*/ 58 w 115"/>
                <a:gd name="T57" fmla="*/ 20 h 116"/>
                <a:gd name="T58" fmla="*/ 73 w 115"/>
                <a:gd name="T59" fmla="*/ 22 h 116"/>
                <a:gd name="T60" fmla="*/ 85 w 115"/>
                <a:gd name="T61" fmla="*/ 32 h 116"/>
                <a:gd name="T62" fmla="*/ 93 w 115"/>
                <a:gd name="T63" fmla="*/ 44 h 116"/>
                <a:gd name="T64" fmla="*/ 95 w 115"/>
                <a:gd name="T65" fmla="*/ 58 h 116"/>
                <a:gd name="T66" fmla="*/ 95 w 115"/>
                <a:gd name="T67" fmla="*/ 66 h 116"/>
                <a:gd name="T68" fmla="*/ 89 w 115"/>
                <a:gd name="T69" fmla="*/ 80 h 116"/>
                <a:gd name="T70" fmla="*/ 79 w 115"/>
                <a:gd name="T71" fmla="*/ 90 h 116"/>
                <a:gd name="T72" fmla="*/ 65 w 115"/>
                <a:gd name="T73" fmla="*/ 96 h 116"/>
                <a:gd name="T74" fmla="*/ 58 w 115"/>
                <a:gd name="T75" fmla="*/ 9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15" h="116">
                  <a:moveTo>
                    <a:pt x="58" y="0"/>
                  </a:moveTo>
                  <a:lnTo>
                    <a:pt x="58" y="0"/>
                  </a:lnTo>
                  <a:lnTo>
                    <a:pt x="46" y="2"/>
                  </a:lnTo>
                  <a:lnTo>
                    <a:pt x="36" y="4"/>
                  </a:lnTo>
                  <a:lnTo>
                    <a:pt x="26" y="10"/>
                  </a:lnTo>
                  <a:lnTo>
                    <a:pt x="18" y="16"/>
                  </a:lnTo>
                  <a:lnTo>
                    <a:pt x="10" y="26"/>
                  </a:lnTo>
                  <a:lnTo>
                    <a:pt x="4" y="34"/>
                  </a:lnTo>
                  <a:lnTo>
                    <a:pt x="2" y="46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70"/>
                  </a:lnTo>
                  <a:lnTo>
                    <a:pt x="4" y="80"/>
                  </a:lnTo>
                  <a:lnTo>
                    <a:pt x="10" y="90"/>
                  </a:lnTo>
                  <a:lnTo>
                    <a:pt x="16" y="98"/>
                  </a:lnTo>
                  <a:lnTo>
                    <a:pt x="26" y="106"/>
                  </a:lnTo>
                  <a:lnTo>
                    <a:pt x="34" y="112"/>
                  </a:lnTo>
                  <a:lnTo>
                    <a:pt x="46" y="114"/>
                  </a:lnTo>
                  <a:lnTo>
                    <a:pt x="58" y="116"/>
                  </a:lnTo>
                  <a:lnTo>
                    <a:pt x="58" y="116"/>
                  </a:lnTo>
                  <a:lnTo>
                    <a:pt x="69" y="114"/>
                  </a:lnTo>
                  <a:lnTo>
                    <a:pt x="79" y="112"/>
                  </a:lnTo>
                  <a:lnTo>
                    <a:pt x="89" y="106"/>
                  </a:lnTo>
                  <a:lnTo>
                    <a:pt x="97" y="100"/>
                  </a:lnTo>
                  <a:lnTo>
                    <a:pt x="105" y="90"/>
                  </a:lnTo>
                  <a:lnTo>
                    <a:pt x="111" y="82"/>
                  </a:lnTo>
                  <a:lnTo>
                    <a:pt x="113" y="70"/>
                  </a:lnTo>
                  <a:lnTo>
                    <a:pt x="115" y="58"/>
                  </a:lnTo>
                  <a:lnTo>
                    <a:pt x="115" y="58"/>
                  </a:lnTo>
                  <a:lnTo>
                    <a:pt x="113" y="46"/>
                  </a:lnTo>
                  <a:lnTo>
                    <a:pt x="111" y="36"/>
                  </a:lnTo>
                  <a:lnTo>
                    <a:pt x="105" y="26"/>
                  </a:lnTo>
                  <a:lnTo>
                    <a:pt x="99" y="18"/>
                  </a:lnTo>
                  <a:lnTo>
                    <a:pt x="89" y="10"/>
                  </a:lnTo>
                  <a:lnTo>
                    <a:pt x="79" y="4"/>
                  </a:lnTo>
                  <a:lnTo>
                    <a:pt x="69" y="2"/>
                  </a:lnTo>
                  <a:lnTo>
                    <a:pt x="58" y="0"/>
                  </a:lnTo>
                  <a:lnTo>
                    <a:pt x="58" y="0"/>
                  </a:lnTo>
                  <a:close/>
                  <a:moveTo>
                    <a:pt x="58" y="96"/>
                  </a:moveTo>
                  <a:lnTo>
                    <a:pt x="58" y="96"/>
                  </a:lnTo>
                  <a:lnTo>
                    <a:pt x="50" y="96"/>
                  </a:lnTo>
                  <a:lnTo>
                    <a:pt x="42" y="94"/>
                  </a:lnTo>
                  <a:lnTo>
                    <a:pt x="36" y="90"/>
                  </a:lnTo>
                  <a:lnTo>
                    <a:pt x="30" y="84"/>
                  </a:lnTo>
                  <a:lnTo>
                    <a:pt x="26" y="80"/>
                  </a:lnTo>
                  <a:lnTo>
                    <a:pt x="22" y="72"/>
                  </a:lnTo>
                  <a:lnTo>
                    <a:pt x="20" y="66"/>
                  </a:lnTo>
                  <a:lnTo>
                    <a:pt x="20" y="58"/>
                  </a:lnTo>
                  <a:lnTo>
                    <a:pt x="20" y="58"/>
                  </a:lnTo>
                  <a:lnTo>
                    <a:pt x="20" y="50"/>
                  </a:lnTo>
                  <a:lnTo>
                    <a:pt x="22" y="42"/>
                  </a:lnTo>
                  <a:lnTo>
                    <a:pt x="26" y="36"/>
                  </a:lnTo>
                  <a:lnTo>
                    <a:pt x="32" y="30"/>
                  </a:lnTo>
                  <a:lnTo>
                    <a:pt x="36" y="26"/>
                  </a:lnTo>
                  <a:lnTo>
                    <a:pt x="44" y="22"/>
                  </a:lnTo>
                  <a:lnTo>
                    <a:pt x="50" y="20"/>
                  </a:lnTo>
                  <a:lnTo>
                    <a:pt x="58" y="20"/>
                  </a:lnTo>
                  <a:lnTo>
                    <a:pt x="58" y="20"/>
                  </a:lnTo>
                  <a:lnTo>
                    <a:pt x="65" y="20"/>
                  </a:lnTo>
                  <a:lnTo>
                    <a:pt x="73" y="22"/>
                  </a:lnTo>
                  <a:lnTo>
                    <a:pt x="79" y="26"/>
                  </a:lnTo>
                  <a:lnTo>
                    <a:pt x="85" y="32"/>
                  </a:lnTo>
                  <a:lnTo>
                    <a:pt x="89" y="36"/>
                  </a:lnTo>
                  <a:lnTo>
                    <a:pt x="93" y="44"/>
                  </a:lnTo>
                  <a:lnTo>
                    <a:pt x="95" y="50"/>
                  </a:lnTo>
                  <a:lnTo>
                    <a:pt x="95" y="58"/>
                  </a:lnTo>
                  <a:lnTo>
                    <a:pt x="95" y="58"/>
                  </a:lnTo>
                  <a:lnTo>
                    <a:pt x="95" y="66"/>
                  </a:lnTo>
                  <a:lnTo>
                    <a:pt x="91" y="74"/>
                  </a:lnTo>
                  <a:lnTo>
                    <a:pt x="89" y="80"/>
                  </a:lnTo>
                  <a:lnTo>
                    <a:pt x="83" y="86"/>
                  </a:lnTo>
                  <a:lnTo>
                    <a:pt x="79" y="90"/>
                  </a:lnTo>
                  <a:lnTo>
                    <a:pt x="71" y="94"/>
                  </a:lnTo>
                  <a:lnTo>
                    <a:pt x="65" y="96"/>
                  </a:lnTo>
                  <a:lnTo>
                    <a:pt x="58" y="96"/>
                  </a:lnTo>
                  <a:lnTo>
                    <a:pt x="58" y="96"/>
                  </a:lnTo>
                  <a:close/>
                </a:path>
              </a:pathLst>
            </a:custGeom>
            <a:solidFill>
              <a:srgbClr val="1C4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2835" tIns="36418" rIns="72835" bIns="364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434"/>
            </a:p>
          </p:txBody>
        </p:sp>
        <p:sp>
          <p:nvSpPr>
            <p:cNvPr id="156" name="Freeform 1653">
              <a:extLst>
                <a:ext uri="{FF2B5EF4-FFF2-40B4-BE49-F238E27FC236}">
                  <a16:creationId xmlns:a16="http://schemas.microsoft.com/office/drawing/2014/main" id="{46299AB0-29E0-4B8F-893F-6DDE684514C4}"/>
                </a:ext>
              </a:extLst>
            </p:cNvPr>
            <p:cNvSpPr>
              <a:spLocks/>
            </p:cNvSpPr>
            <p:nvPr/>
          </p:nvSpPr>
          <p:spPr bwMode="auto">
            <a:xfrm>
              <a:off x="19513550" y="6651625"/>
              <a:ext cx="34925" cy="34925"/>
            </a:xfrm>
            <a:custGeom>
              <a:avLst/>
              <a:gdLst>
                <a:gd name="T0" fmla="*/ 22 w 22"/>
                <a:gd name="T1" fmla="*/ 18 h 22"/>
                <a:gd name="T2" fmla="*/ 22 w 22"/>
                <a:gd name="T3" fmla="*/ 18 h 22"/>
                <a:gd name="T4" fmla="*/ 22 w 22"/>
                <a:gd name="T5" fmla="*/ 20 h 22"/>
                <a:gd name="T6" fmla="*/ 18 w 22"/>
                <a:gd name="T7" fmla="*/ 22 h 22"/>
                <a:gd name="T8" fmla="*/ 2 w 22"/>
                <a:gd name="T9" fmla="*/ 22 h 22"/>
                <a:gd name="T10" fmla="*/ 2 w 22"/>
                <a:gd name="T11" fmla="*/ 22 h 22"/>
                <a:gd name="T12" fmla="*/ 0 w 22"/>
                <a:gd name="T13" fmla="*/ 20 h 22"/>
                <a:gd name="T14" fmla="*/ 0 w 22"/>
                <a:gd name="T15" fmla="*/ 18 h 22"/>
                <a:gd name="T16" fmla="*/ 0 w 22"/>
                <a:gd name="T17" fmla="*/ 4 h 22"/>
                <a:gd name="T18" fmla="*/ 0 w 22"/>
                <a:gd name="T19" fmla="*/ 4 h 22"/>
                <a:gd name="T20" fmla="*/ 0 w 22"/>
                <a:gd name="T21" fmla="*/ 0 h 22"/>
                <a:gd name="T22" fmla="*/ 2 w 22"/>
                <a:gd name="T23" fmla="*/ 0 h 22"/>
                <a:gd name="T24" fmla="*/ 20 w 22"/>
                <a:gd name="T25" fmla="*/ 0 h 22"/>
                <a:gd name="T26" fmla="*/ 20 w 22"/>
                <a:gd name="T27" fmla="*/ 0 h 22"/>
                <a:gd name="T28" fmla="*/ 22 w 22"/>
                <a:gd name="T29" fmla="*/ 0 h 22"/>
                <a:gd name="T30" fmla="*/ 22 w 22"/>
                <a:gd name="T31" fmla="*/ 4 h 22"/>
                <a:gd name="T32" fmla="*/ 22 w 22"/>
                <a:gd name="T33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" h="22">
                  <a:moveTo>
                    <a:pt x="22" y="18"/>
                  </a:moveTo>
                  <a:lnTo>
                    <a:pt x="22" y="18"/>
                  </a:lnTo>
                  <a:lnTo>
                    <a:pt x="22" y="20"/>
                  </a:lnTo>
                  <a:lnTo>
                    <a:pt x="18" y="22"/>
                  </a:lnTo>
                  <a:lnTo>
                    <a:pt x="2" y="22"/>
                  </a:lnTo>
                  <a:lnTo>
                    <a:pt x="2" y="22"/>
                  </a:lnTo>
                  <a:lnTo>
                    <a:pt x="0" y="20"/>
                  </a:lnTo>
                  <a:lnTo>
                    <a:pt x="0" y="18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0"/>
                  </a:lnTo>
                  <a:lnTo>
                    <a:pt x="2" y="0"/>
                  </a:lnTo>
                  <a:lnTo>
                    <a:pt x="20" y="0"/>
                  </a:lnTo>
                  <a:lnTo>
                    <a:pt x="20" y="0"/>
                  </a:lnTo>
                  <a:lnTo>
                    <a:pt x="22" y="0"/>
                  </a:lnTo>
                  <a:lnTo>
                    <a:pt x="22" y="4"/>
                  </a:lnTo>
                  <a:lnTo>
                    <a:pt x="22" y="18"/>
                  </a:lnTo>
                  <a:close/>
                </a:path>
              </a:pathLst>
            </a:custGeom>
            <a:solidFill>
              <a:srgbClr val="1C4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2835" tIns="36418" rIns="72835" bIns="364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434"/>
            </a:p>
          </p:txBody>
        </p:sp>
        <p:sp>
          <p:nvSpPr>
            <p:cNvPr id="157" name="Freeform 1654">
              <a:extLst>
                <a:ext uri="{FF2B5EF4-FFF2-40B4-BE49-F238E27FC236}">
                  <a16:creationId xmlns:a16="http://schemas.microsoft.com/office/drawing/2014/main" id="{44F1CFF2-140F-4D0C-AD77-F0486A19D761}"/>
                </a:ext>
              </a:extLst>
            </p:cNvPr>
            <p:cNvSpPr>
              <a:spLocks/>
            </p:cNvSpPr>
            <p:nvPr/>
          </p:nvSpPr>
          <p:spPr bwMode="auto">
            <a:xfrm>
              <a:off x="19510375" y="6880225"/>
              <a:ext cx="38100" cy="34925"/>
            </a:xfrm>
            <a:custGeom>
              <a:avLst/>
              <a:gdLst>
                <a:gd name="T0" fmla="*/ 24 w 24"/>
                <a:gd name="T1" fmla="*/ 4 h 22"/>
                <a:gd name="T2" fmla="*/ 24 w 24"/>
                <a:gd name="T3" fmla="*/ 4 h 22"/>
                <a:gd name="T4" fmla="*/ 22 w 24"/>
                <a:gd name="T5" fmla="*/ 0 h 22"/>
                <a:gd name="T6" fmla="*/ 20 w 24"/>
                <a:gd name="T7" fmla="*/ 0 h 22"/>
                <a:gd name="T8" fmla="*/ 4 w 24"/>
                <a:gd name="T9" fmla="*/ 0 h 22"/>
                <a:gd name="T10" fmla="*/ 4 w 24"/>
                <a:gd name="T11" fmla="*/ 0 h 22"/>
                <a:gd name="T12" fmla="*/ 2 w 24"/>
                <a:gd name="T13" fmla="*/ 0 h 22"/>
                <a:gd name="T14" fmla="*/ 0 w 24"/>
                <a:gd name="T15" fmla="*/ 4 h 22"/>
                <a:gd name="T16" fmla="*/ 0 w 24"/>
                <a:gd name="T17" fmla="*/ 18 h 22"/>
                <a:gd name="T18" fmla="*/ 0 w 24"/>
                <a:gd name="T19" fmla="*/ 18 h 22"/>
                <a:gd name="T20" fmla="*/ 0 w 24"/>
                <a:gd name="T21" fmla="*/ 20 h 22"/>
                <a:gd name="T22" fmla="*/ 4 w 24"/>
                <a:gd name="T23" fmla="*/ 22 h 22"/>
                <a:gd name="T24" fmla="*/ 20 w 24"/>
                <a:gd name="T25" fmla="*/ 22 h 22"/>
                <a:gd name="T26" fmla="*/ 20 w 24"/>
                <a:gd name="T27" fmla="*/ 22 h 22"/>
                <a:gd name="T28" fmla="*/ 22 w 24"/>
                <a:gd name="T29" fmla="*/ 20 h 22"/>
                <a:gd name="T30" fmla="*/ 22 w 24"/>
                <a:gd name="T31" fmla="*/ 18 h 22"/>
                <a:gd name="T32" fmla="*/ 24 w 24"/>
                <a:gd name="T33" fmla="*/ 4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" h="22">
                  <a:moveTo>
                    <a:pt x="24" y="4"/>
                  </a:moveTo>
                  <a:lnTo>
                    <a:pt x="24" y="4"/>
                  </a:lnTo>
                  <a:lnTo>
                    <a:pt x="22" y="0"/>
                  </a:lnTo>
                  <a:lnTo>
                    <a:pt x="20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2" y="0"/>
                  </a:lnTo>
                  <a:lnTo>
                    <a:pt x="0" y="4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0" y="20"/>
                  </a:lnTo>
                  <a:lnTo>
                    <a:pt x="4" y="22"/>
                  </a:lnTo>
                  <a:lnTo>
                    <a:pt x="20" y="22"/>
                  </a:lnTo>
                  <a:lnTo>
                    <a:pt x="20" y="22"/>
                  </a:lnTo>
                  <a:lnTo>
                    <a:pt x="22" y="20"/>
                  </a:lnTo>
                  <a:lnTo>
                    <a:pt x="22" y="18"/>
                  </a:lnTo>
                  <a:lnTo>
                    <a:pt x="24" y="4"/>
                  </a:lnTo>
                  <a:close/>
                </a:path>
              </a:pathLst>
            </a:custGeom>
            <a:solidFill>
              <a:srgbClr val="1C4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2835" tIns="36418" rIns="72835" bIns="364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434"/>
            </a:p>
          </p:txBody>
        </p:sp>
        <p:sp>
          <p:nvSpPr>
            <p:cNvPr id="158" name="Freeform 1655">
              <a:extLst>
                <a:ext uri="{FF2B5EF4-FFF2-40B4-BE49-F238E27FC236}">
                  <a16:creationId xmlns:a16="http://schemas.microsoft.com/office/drawing/2014/main" id="{FD40E522-F276-4BFD-B51F-6C8BDDD56E14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51638" y="6661150"/>
              <a:ext cx="42863" cy="44450"/>
            </a:xfrm>
            <a:custGeom>
              <a:avLst/>
              <a:gdLst>
                <a:gd name="T0" fmla="*/ 27 w 27"/>
                <a:gd name="T1" fmla="*/ 14 h 28"/>
                <a:gd name="T2" fmla="*/ 27 w 27"/>
                <a:gd name="T3" fmla="*/ 14 h 28"/>
                <a:gd name="T4" fmla="*/ 27 w 27"/>
                <a:gd name="T5" fmla="*/ 18 h 28"/>
                <a:gd name="T6" fmla="*/ 27 w 27"/>
                <a:gd name="T7" fmla="*/ 20 h 28"/>
                <a:gd name="T8" fmla="*/ 12 w 27"/>
                <a:gd name="T9" fmla="*/ 28 h 28"/>
                <a:gd name="T10" fmla="*/ 12 w 27"/>
                <a:gd name="T11" fmla="*/ 28 h 28"/>
                <a:gd name="T12" fmla="*/ 10 w 27"/>
                <a:gd name="T13" fmla="*/ 28 h 28"/>
                <a:gd name="T14" fmla="*/ 8 w 27"/>
                <a:gd name="T15" fmla="*/ 26 h 28"/>
                <a:gd name="T16" fmla="*/ 2 w 27"/>
                <a:gd name="T17" fmla="*/ 14 h 28"/>
                <a:gd name="T18" fmla="*/ 2 w 27"/>
                <a:gd name="T19" fmla="*/ 14 h 28"/>
                <a:gd name="T20" fmla="*/ 0 w 27"/>
                <a:gd name="T21" fmla="*/ 10 h 28"/>
                <a:gd name="T22" fmla="*/ 2 w 27"/>
                <a:gd name="T23" fmla="*/ 8 h 28"/>
                <a:gd name="T24" fmla="*/ 15 w 27"/>
                <a:gd name="T25" fmla="*/ 0 h 28"/>
                <a:gd name="T26" fmla="*/ 15 w 27"/>
                <a:gd name="T27" fmla="*/ 0 h 28"/>
                <a:gd name="T28" fmla="*/ 17 w 27"/>
                <a:gd name="T29" fmla="*/ 0 h 28"/>
                <a:gd name="T30" fmla="*/ 21 w 27"/>
                <a:gd name="T31" fmla="*/ 2 h 28"/>
                <a:gd name="T32" fmla="*/ 27 w 27"/>
                <a:gd name="T33" fmla="*/ 1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" h="28">
                  <a:moveTo>
                    <a:pt x="27" y="14"/>
                  </a:moveTo>
                  <a:lnTo>
                    <a:pt x="27" y="14"/>
                  </a:lnTo>
                  <a:lnTo>
                    <a:pt x="27" y="18"/>
                  </a:lnTo>
                  <a:lnTo>
                    <a:pt x="27" y="20"/>
                  </a:lnTo>
                  <a:lnTo>
                    <a:pt x="12" y="28"/>
                  </a:lnTo>
                  <a:lnTo>
                    <a:pt x="12" y="28"/>
                  </a:lnTo>
                  <a:lnTo>
                    <a:pt x="10" y="28"/>
                  </a:lnTo>
                  <a:lnTo>
                    <a:pt x="8" y="26"/>
                  </a:lnTo>
                  <a:lnTo>
                    <a:pt x="2" y="14"/>
                  </a:lnTo>
                  <a:lnTo>
                    <a:pt x="2" y="14"/>
                  </a:lnTo>
                  <a:lnTo>
                    <a:pt x="0" y="10"/>
                  </a:lnTo>
                  <a:lnTo>
                    <a:pt x="2" y="8"/>
                  </a:lnTo>
                  <a:lnTo>
                    <a:pt x="15" y="0"/>
                  </a:lnTo>
                  <a:lnTo>
                    <a:pt x="15" y="0"/>
                  </a:lnTo>
                  <a:lnTo>
                    <a:pt x="17" y="0"/>
                  </a:lnTo>
                  <a:lnTo>
                    <a:pt x="21" y="2"/>
                  </a:lnTo>
                  <a:lnTo>
                    <a:pt x="27" y="14"/>
                  </a:lnTo>
                  <a:close/>
                </a:path>
              </a:pathLst>
            </a:custGeom>
            <a:solidFill>
              <a:srgbClr val="1C4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2835" tIns="36418" rIns="72835" bIns="364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434"/>
            </a:p>
          </p:txBody>
        </p:sp>
        <p:sp>
          <p:nvSpPr>
            <p:cNvPr id="159" name="Freeform 1656">
              <a:extLst>
                <a:ext uri="{FF2B5EF4-FFF2-40B4-BE49-F238E27FC236}">
                  <a16:creationId xmlns:a16="http://schemas.microsoft.com/office/drawing/2014/main" id="{3A9CE02E-9202-4AAB-BA9B-9A3AAF776F41}"/>
                </a:ext>
              </a:extLst>
            </p:cNvPr>
            <p:cNvSpPr>
              <a:spLocks/>
            </p:cNvSpPr>
            <p:nvPr/>
          </p:nvSpPr>
          <p:spPr bwMode="auto">
            <a:xfrm>
              <a:off x="19564350" y="6861175"/>
              <a:ext cx="44450" cy="41275"/>
            </a:xfrm>
            <a:custGeom>
              <a:avLst/>
              <a:gdLst>
                <a:gd name="T0" fmla="*/ 20 w 28"/>
                <a:gd name="T1" fmla="*/ 2 h 26"/>
                <a:gd name="T2" fmla="*/ 20 w 28"/>
                <a:gd name="T3" fmla="*/ 2 h 26"/>
                <a:gd name="T4" fmla="*/ 18 w 28"/>
                <a:gd name="T5" fmla="*/ 0 h 26"/>
                <a:gd name="T6" fmla="*/ 16 w 28"/>
                <a:gd name="T7" fmla="*/ 0 h 26"/>
                <a:gd name="T8" fmla="*/ 2 w 28"/>
                <a:gd name="T9" fmla="*/ 8 h 26"/>
                <a:gd name="T10" fmla="*/ 2 w 28"/>
                <a:gd name="T11" fmla="*/ 8 h 26"/>
                <a:gd name="T12" fmla="*/ 0 w 28"/>
                <a:gd name="T13" fmla="*/ 10 h 26"/>
                <a:gd name="T14" fmla="*/ 0 w 28"/>
                <a:gd name="T15" fmla="*/ 14 h 26"/>
                <a:gd name="T16" fmla="*/ 6 w 28"/>
                <a:gd name="T17" fmla="*/ 24 h 26"/>
                <a:gd name="T18" fmla="*/ 6 w 28"/>
                <a:gd name="T19" fmla="*/ 24 h 26"/>
                <a:gd name="T20" fmla="*/ 10 w 28"/>
                <a:gd name="T21" fmla="*/ 26 h 26"/>
                <a:gd name="T22" fmla="*/ 12 w 28"/>
                <a:gd name="T23" fmla="*/ 26 h 26"/>
                <a:gd name="T24" fmla="*/ 26 w 28"/>
                <a:gd name="T25" fmla="*/ 18 h 26"/>
                <a:gd name="T26" fmla="*/ 26 w 28"/>
                <a:gd name="T27" fmla="*/ 18 h 26"/>
                <a:gd name="T28" fmla="*/ 28 w 28"/>
                <a:gd name="T29" fmla="*/ 16 h 26"/>
                <a:gd name="T30" fmla="*/ 26 w 28"/>
                <a:gd name="T31" fmla="*/ 14 h 26"/>
                <a:gd name="T32" fmla="*/ 20 w 28"/>
                <a:gd name="T33" fmla="*/ 2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8" h="26">
                  <a:moveTo>
                    <a:pt x="20" y="2"/>
                  </a:moveTo>
                  <a:lnTo>
                    <a:pt x="20" y="2"/>
                  </a:lnTo>
                  <a:lnTo>
                    <a:pt x="18" y="0"/>
                  </a:lnTo>
                  <a:lnTo>
                    <a:pt x="16" y="0"/>
                  </a:lnTo>
                  <a:lnTo>
                    <a:pt x="2" y="8"/>
                  </a:lnTo>
                  <a:lnTo>
                    <a:pt x="2" y="8"/>
                  </a:lnTo>
                  <a:lnTo>
                    <a:pt x="0" y="10"/>
                  </a:lnTo>
                  <a:lnTo>
                    <a:pt x="0" y="14"/>
                  </a:lnTo>
                  <a:lnTo>
                    <a:pt x="6" y="24"/>
                  </a:lnTo>
                  <a:lnTo>
                    <a:pt x="6" y="24"/>
                  </a:lnTo>
                  <a:lnTo>
                    <a:pt x="10" y="26"/>
                  </a:lnTo>
                  <a:lnTo>
                    <a:pt x="12" y="26"/>
                  </a:lnTo>
                  <a:lnTo>
                    <a:pt x="26" y="18"/>
                  </a:lnTo>
                  <a:lnTo>
                    <a:pt x="26" y="18"/>
                  </a:lnTo>
                  <a:lnTo>
                    <a:pt x="28" y="16"/>
                  </a:lnTo>
                  <a:lnTo>
                    <a:pt x="26" y="14"/>
                  </a:lnTo>
                  <a:lnTo>
                    <a:pt x="20" y="2"/>
                  </a:lnTo>
                  <a:close/>
                </a:path>
              </a:pathLst>
            </a:custGeom>
            <a:solidFill>
              <a:srgbClr val="1C4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2835" tIns="36418" rIns="72835" bIns="364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434"/>
            </a:p>
          </p:txBody>
        </p:sp>
        <p:sp>
          <p:nvSpPr>
            <p:cNvPr id="160" name="Freeform 1657">
              <a:extLst>
                <a:ext uri="{FF2B5EF4-FFF2-40B4-BE49-F238E27FC236}">
                  <a16:creationId xmlns:a16="http://schemas.microsoft.com/office/drawing/2014/main" id="{670ED540-A06D-403A-BA6A-7927AED29FC0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10363" y="6702425"/>
              <a:ext cx="44450" cy="44450"/>
            </a:xfrm>
            <a:custGeom>
              <a:avLst/>
              <a:gdLst>
                <a:gd name="T0" fmla="*/ 26 w 28"/>
                <a:gd name="T1" fmla="*/ 8 h 28"/>
                <a:gd name="T2" fmla="*/ 26 w 28"/>
                <a:gd name="T3" fmla="*/ 8 h 28"/>
                <a:gd name="T4" fmla="*/ 28 w 28"/>
                <a:gd name="T5" fmla="*/ 10 h 28"/>
                <a:gd name="T6" fmla="*/ 28 w 28"/>
                <a:gd name="T7" fmla="*/ 12 h 28"/>
                <a:gd name="T8" fmla="*/ 20 w 28"/>
                <a:gd name="T9" fmla="*/ 26 h 28"/>
                <a:gd name="T10" fmla="*/ 20 w 28"/>
                <a:gd name="T11" fmla="*/ 26 h 28"/>
                <a:gd name="T12" fmla="*/ 16 w 28"/>
                <a:gd name="T13" fmla="*/ 28 h 28"/>
                <a:gd name="T14" fmla="*/ 14 w 28"/>
                <a:gd name="T15" fmla="*/ 28 h 28"/>
                <a:gd name="T16" fmla="*/ 2 w 28"/>
                <a:gd name="T17" fmla="*/ 20 h 28"/>
                <a:gd name="T18" fmla="*/ 2 w 28"/>
                <a:gd name="T19" fmla="*/ 20 h 28"/>
                <a:gd name="T20" fmla="*/ 0 w 28"/>
                <a:gd name="T21" fmla="*/ 18 h 28"/>
                <a:gd name="T22" fmla="*/ 0 w 28"/>
                <a:gd name="T23" fmla="*/ 16 h 28"/>
                <a:gd name="T24" fmla="*/ 8 w 28"/>
                <a:gd name="T25" fmla="*/ 2 h 28"/>
                <a:gd name="T26" fmla="*/ 8 w 28"/>
                <a:gd name="T27" fmla="*/ 2 h 28"/>
                <a:gd name="T28" fmla="*/ 10 w 28"/>
                <a:gd name="T29" fmla="*/ 0 h 28"/>
                <a:gd name="T30" fmla="*/ 14 w 28"/>
                <a:gd name="T31" fmla="*/ 0 h 28"/>
                <a:gd name="T32" fmla="*/ 26 w 28"/>
                <a:gd name="T33" fmla="*/ 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8" h="28">
                  <a:moveTo>
                    <a:pt x="26" y="8"/>
                  </a:moveTo>
                  <a:lnTo>
                    <a:pt x="26" y="8"/>
                  </a:lnTo>
                  <a:lnTo>
                    <a:pt x="28" y="10"/>
                  </a:lnTo>
                  <a:lnTo>
                    <a:pt x="28" y="12"/>
                  </a:lnTo>
                  <a:lnTo>
                    <a:pt x="20" y="26"/>
                  </a:lnTo>
                  <a:lnTo>
                    <a:pt x="20" y="26"/>
                  </a:lnTo>
                  <a:lnTo>
                    <a:pt x="16" y="28"/>
                  </a:lnTo>
                  <a:lnTo>
                    <a:pt x="14" y="28"/>
                  </a:lnTo>
                  <a:lnTo>
                    <a:pt x="2" y="20"/>
                  </a:lnTo>
                  <a:lnTo>
                    <a:pt x="2" y="20"/>
                  </a:lnTo>
                  <a:lnTo>
                    <a:pt x="0" y="18"/>
                  </a:lnTo>
                  <a:lnTo>
                    <a:pt x="0" y="16"/>
                  </a:lnTo>
                  <a:lnTo>
                    <a:pt x="8" y="2"/>
                  </a:lnTo>
                  <a:lnTo>
                    <a:pt x="8" y="2"/>
                  </a:lnTo>
                  <a:lnTo>
                    <a:pt x="10" y="0"/>
                  </a:lnTo>
                  <a:lnTo>
                    <a:pt x="14" y="0"/>
                  </a:lnTo>
                  <a:lnTo>
                    <a:pt x="26" y="8"/>
                  </a:lnTo>
                  <a:close/>
                </a:path>
              </a:pathLst>
            </a:custGeom>
            <a:solidFill>
              <a:srgbClr val="1C4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2835" tIns="36418" rIns="72835" bIns="364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434"/>
            </a:p>
          </p:txBody>
        </p:sp>
        <p:sp>
          <p:nvSpPr>
            <p:cNvPr id="161" name="Freeform 1658">
              <a:extLst>
                <a:ext uri="{FF2B5EF4-FFF2-40B4-BE49-F238E27FC236}">
                  <a16:creationId xmlns:a16="http://schemas.microsoft.com/office/drawing/2014/main" id="{B2CF7CB9-491D-4C04-929B-27B43215502D}"/>
                </a:ext>
              </a:extLst>
            </p:cNvPr>
            <p:cNvSpPr>
              <a:spLocks/>
            </p:cNvSpPr>
            <p:nvPr/>
          </p:nvSpPr>
          <p:spPr bwMode="auto">
            <a:xfrm>
              <a:off x="19605625" y="6816725"/>
              <a:ext cx="42863" cy="47625"/>
            </a:xfrm>
            <a:custGeom>
              <a:avLst/>
              <a:gdLst>
                <a:gd name="T0" fmla="*/ 14 w 27"/>
                <a:gd name="T1" fmla="*/ 2 h 30"/>
                <a:gd name="T2" fmla="*/ 14 w 27"/>
                <a:gd name="T3" fmla="*/ 2 h 30"/>
                <a:gd name="T4" fmla="*/ 12 w 27"/>
                <a:gd name="T5" fmla="*/ 0 h 30"/>
                <a:gd name="T6" fmla="*/ 10 w 27"/>
                <a:gd name="T7" fmla="*/ 2 h 30"/>
                <a:gd name="T8" fmla="*/ 0 w 27"/>
                <a:gd name="T9" fmla="*/ 16 h 30"/>
                <a:gd name="T10" fmla="*/ 0 w 27"/>
                <a:gd name="T11" fmla="*/ 16 h 30"/>
                <a:gd name="T12" fmla="*/ 0 w 27"/>
                <a:gd name="T13" fmla="*/ 20 h 30"/>
                <a:gd name="T14" fmla="*/ 2 w 27"/>
                <a:gd name="T15" fmla="*/ 22 h 30"/>
                <a:gd name="T16" fmla="*/ 14 w 27"/>
                <a:gd name="T17" fmla="*/ 28 h 30"/>
                <a:gd name="T18" fmla="*/ 14 w 27"/>
                <a:gd name="T19" fmla="*/ 28 h 30"/>
                <a:gd name="T20" fmla="*/ 18 w 27"/>
                <a:gd name="T21" fmla="*/ 30 h 30"/>
                <a:gd name="T22" fmla="*/ 20 w 27"/>
                <a:gd name="T23" fmla="*/ 28 h 30"/>
                <a:gd name="T24" fmla="*/ 27 w 27"/>
                <a:gd name="T25" fmla="*/ 14 h 30"/>
                <a:gd name="T26" fmla="*/ 27 w 27"/>
                <a:gd name="T27" fmla="*/ 14 h 30"/>
                <a:gd name="T28" fmla="*/ 27 w 27"/>
                <a:gd name="T29" fmla="*/ 10 h 30"/>
                <a:gd name="T30" fmla="*/ 25 w 27"/>
                <a:gd name="T31" fmla="*/ 8 h 30"/>
                <a:gd name="T32" fmla="*/ 14 w 27"/>
                <a:gd name="T33" fmla="*/ 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" h="30">
                  <a:moveTo>
                    <a:pt x="14" y="2"/>
                  </a:moveTo>
                  <a:lnTo>
                    <a:pt x="14" y="2"/>
                  </a:lnTo>
                  <a:lnTo>
                    <a:pt x="12" y="0"/>
                  </a:lnTo>
                  <a:lnTo>
                    <a:pt x="10" y="2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20"/>
                  </a:lnTo>
                  <a:lnTo>
                    <a:pt x="2" y="22"/>
                  </a:lnTo>
                  <a:lnTo>
                    <a:pt x="14" y="28"/>
                  </a:lnTo>
                  <a:lnTo>
                    <a:pt x="14" y="28"/>
                  </a:lnTo>
                  <a:lnTo>
                    <a:pt x="18" y="30"/>
                  </a:lnTo>
                  <a:lnTo>
                    <a:pt x="20" y="28"/>
                  </a:lnTo>
                  <a:lnTo>
                    <a:pt x="27" y="14"/>
                  </a:lnTo>
                  <a:lnTo>
                    <a:pt x="27" y="14"/>
                  </a:lnTo>
                  <a:lnTo>
                    <a:pt x="27" y="10"/>
                  </a:lnTo>
                  <a:lnTo>
                    <a:pt x="25" y="8"/>
                  </a:lnTo>
                  <a:lnTo>
                    <a:pt x="14" y="2"/>
                  </a:lnTo>
                  <a:close/>
                </a:path>
              </a:pathLst>
            </a:custGeom>
            <a:solidFill>
              <a:srgbClr val="1C4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2835" tIns="36418" rIns="72835" bIns="364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434"/>
            </a:p>
          </p:txBody>
        </p:sp>
        <p:sp>
          <p:nvSpPr>
            <p:cNvPr id="162" name="Freeform 1659">
              <a:extLst>
                <a:ext uri="{FF2B5EF4-FFF2-40B4-BE49-F238E27FC236}">
                  <a16:creationId xmlns:a16="http://schemas.microsoft.com/office/drawing/2014/main" id="{FFB493FB-65E0-4F61-BC16-7DEB8035CFCC}"/>
                </a:ext>
              </a:extLst>
            </p:cNvPr>
            <p:cNvSpPr>
              <a:spLocks/>
            </p:cNvSpPr>
            <p:nvPr/>
          </p:nvSpPr>
          <p:spPr bwMode="auto">
            <a:xfrm>
              <a:off x="19397663" y="6762750"/>
              <a:ext cx="38100" cy="38100"/>
            </a:xfrm>
            <a:custGeom>
              <a:avLst/>
              <a:gdLst>
                <a:gd name="T0" fmla="*/ 18 w 24"/>
                <a:gd name="T1" fmla="*/ 0 h 24"/>
                <a:gd name="T2" fmla="*/ 18 w 24"/>
                <a:gd name="T3" fmla="*/ 0 h 24"/>
                <a:gd name="T4" fmla="*/ 22 w 24"/>
                <a:gd name="T5" fmla="*/ 2 h 24"/>
                <a:gd name="T6" fmla="*/ 24 w 24"/>
                <a:gd name="T7" fmla="*/ 4 h 24"/>
                <a:gd name="T8" fmla="*/ 22 w 24"/>
                <a:gd name="T9" fmla="*/ 20 h 24"/>
                <a:gd name="T10" fmla="*/ 22 w 24"/>
                <a:gd name="T11" fmla="*/ 20 h 24"/>
                <a:gd name="T12" fmla="*/ 22 w 24"/>
                <a:gd name="T13" fmla="*/ 22 h 24"/>
                <a:gd name="T14" fmla="*/ 18 w 24"/>
                <a:gd name="T15" fmla="*/ 24 h 24"/>
                <a:gd name="T16" fmla="*/ 6 w 24"/>
                <a:gd name="T17" fmla="*/ 24 h 24"/>
                <a:gd name="T18" fmla="*/ 6 w 24"/>
                <a:gd name="T19" fmla="*/ 24 h 24"/>
                <a:gd name="T20" fmla="*/ 2 w 24"/>
                <a:gd name="T21" fmla="*/ 22 h 24"/>
                <a:gd name="T22" fmla="*/ 0 w 24"/>
                <a:gd name="T23" fmla="*/ 20 h 24"/>
                <a:gd name="T24" fmla="*/ 2 w 24"/>
                <a:gd name="T25" fmla="*/ 4 h 24"/>
                <a:gd name="T26" fmla="*/ 2 w 24"/>
                <a:gd name="T27" fmla="*/ 4 h 24"/>
                <a:gd name="T28" fmla="*/ 2 w 24"/>
                <a:gd name="T29" fmla="*/ 2 h 24"/>
                <a:gd name="T30" fmla="*/ 6 w 24"/>
                <a:gd name="T31" fmla="*/ 0 h 24"/>
                <a:gd name="T32" fmla="*/ 18 w 24"/>
                <a:gd name="T33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" h="24">
                  <a:moveTo>
                    <a:pt x="18" y="0"/>
                  </a:moveTo>
                  <a:lnTo>
                    <a:pt x="18" y="0"/>
                  </a:lnTo>
                  <a:lnTo>
                    <a:pt x="22" y="2"/>
                  </a:lnTo>
                  <a:lnTo>
                    <a:pt x="24" y="4"/>
                  </a:lnTo>
                  <a:lnTo>
                    <a:pt x="22" y="20"/>
                  </a:lnTo>
                  <a:lnTo>
                    <a:pt x="22" y="20"/>
                  </a:lnTo>
                  <a:lnTo>
                    <a:pt x="22" y="22"/>
                  </a:lnTo>
                  <a:lnTo>
                    <a:pt x="18" y="24"/>
                  </a:lnTo>
                  <a:lnTo>
                    <a:pt x="6" y="24"/>
                  </a:lnTo>
                  <a:lnTo>
                    <a:pt x="6" y="24"/>
                  </a:lnTo>
                  <a:lnTo>
                    <a:pt x="2" y="22"/>
                  </a:lnTo>
                  <a:lnTo>
                    <a:pt x="0" y="20"/>
                  </a:lnTo>
                  <a:lnTo>
                    <a:pt x="2" y="4"/>
                  </a:lnTo>
                  <a:lnTo>
                    <a:pt x="2" y="4"/>
                  </a:lnTo>
                  <a:lnTo>
                    <a:pt x="2" y="2"/>
                  </a:lnTo>
                  <a:lnTo>
                    <a:pt x="6" y="0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rgbClr val="1C4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2835" tIns="36418" rIns="72835" bIns="364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434"/>
            </a:p>
          </p:txBody>
        </p:sp>
        <p:sp>
          <p:nvSpPr>
            <p:cNvPr id="163" name="Freeform 1660">
              <a:extLst>
                <a:ext uri="{FF2B5EF4-FFF2-40B4-BE49-F238E27FC236}">
                  <a16:creationId xmlns:a16="http://schemas.microsoft.com/office/drawing/2014/main" id="{19F38317-A2AE-4A4A-A53B-68B15AE01E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9627850" y="6765925"/>
              <a:ext cx="33338" cy="34925"/>
            </a:xfrm>
            <a:custGeom>
              <a:avLst/>
              <a:gdLst>
                <a:gd name="T0" fmla="*/ 4 w 21"/>
                <a:gd name="T1" fmla="*/ 0 h 22"/>
                <a:gd name="T2" fmla="*/ 4 w 21"/>
                <a:gd name="T3" fmla="*/ 0 h 22"/>
                <a:gd name="T4" fmla="*/ 0 w 21"/>
                <a:gd name="T5" fmla="*/ 0 h 22"/>
                <a:gd name="T6" fmla="*/ 0 w 21"/>
                <a:gd name="T7" fmla="*/ 2 h 22"/>
                <a:gd name="T8" fmla="*/ 0 w 21"/>
                <a:gd name="T9" fmla="*/ 20 h 22"/>
                <a:gd name="T10" fmla="*/ 0 w 21"/>
                <a:gd name="T11" fmla="*/ 20 h 22"/>
                <a:gd name="T12" fmla="*/ 0 w 21"/>
                <a:gd name="T13" fmla="*/ 22 h 22"/>
                <a:gd name="T14" fmla="*/ 4 w 21"/>
                <a:gd name="T15" fmla="*/ 22 h 22"/>
                <a:gd name="T16" fmla="*/ 15 w 21"/>
                <a:gd name="T17" fmla="*/ 22 h 22"/>
                <a:gd name="T18" fmla="*/ 15 w 21"/>
                <a:gd name="T19" fmla="*/ 22 h 22"/>
                <a:gd name="T20" fmla="*/ 19 w 21"/>
                <a:gd name="T21" fmla="*/ 22 h 22"/>
                <a:gd name="T22" fmla="*/ 21 w 21"/>
                <a:gd name="T23" fmla="*/ 20 h 22"/>
                <a:gd name="T24" fmla="*/ 21 w 21"/>
                <a:gd name="T25" fmla="*/ 2 h 22"/>
                <a:gd name="T26" fmla="*/ 21 w 21"/>
                <a:gd name="T27" fmla="*/ 2 h 22"/>
                <a:gd name="T28" fmla="*/ 19 w 21"/>
                <a:gd name="T29" fmla="*/ 0 h 22"/>
                <a:gd name="T30" fmla="*/ 17 w 21"/>
                <a:gd name="T31" fmla="*/ 0 h 22"/>
                <a:gd name="T32" fmla="*/ 4 w 21"/>
                <a:gd name="T33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" h="22">
                  <a:moveTo>
                    <a:pt x="4" y="0"/>
                  </a:moveTo>
                  <a:lnTo>
                    <a:pt x="4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0" y="22"/>
                  </a:lnTo>
                  <a:lnTo>
                    <a:pt x="4" y="22"/>
                  </a:lnTo>
                  <a:lnTo>
                    <a:pt x="15" y="22"/>
                  </a:lnTo>
                  <a:lnTo>
                    <a:pt x="15" y="22"/>
                  </a:lnTo>
                  <a:lnTo>
                    <a:pt x="19" y="22"/>
                  </a:lnTo>
                  <a:lnTo>
                    <a:pt x="21" y="20"/>
                  </a:lnTo>
                  <a:lnTo>
                    <a:pt x="21" y="2"/>
                  </a:lnTo>
                  <a:lnTo>
                    <a:pt x="21" y="2"/>
                  </a:lnTo>
                  <a:lnTo>
                    <a:pt x="19" y="0"/>
                  </a:lnTo>
                  <a:lnTo>
                    <a:pt x="17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1C4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2835" tIns="36418" rIns="72835" bIns="364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434"/>
            </a:p>
          </p:txBody>
        </p:sp>
        <p:sp>
          <p:nvSpPr>
            <p:cNvPr id="164" name="Freeform 1661">
              <a:extLst>
                <a:ext uri="{FF2B5EF4-FFF2-40B4-BE49-F238E27FC236}">
                  <a16:creationId xmlns:a16="http://schemas.microsoft.com/office/drawing/2014/main" id="{BE10A803-435C-408C-8446-6363725A53AC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10363" y="6816725"/>
              <a:ext cx="44450" cy="44450"/>
            </a:xfrm>
            <a:custGeom>
              <a:avLst/>
              <a:gdLst>
                <a:gd name="T0" fmla="*/ 14 w 28"/>
                <a:gd name="T1" fmla="*/ 0 h 28"/>
                <a:gd name="T2" fmla="*/ 14 w 28"/>
                <a:gd name="T3" fmla="*/ 0 h 28"/>
                <a:gd name="T4" fmla="*/ 16 w 28"/>
                <a:gd name="T5" fmla="*/ 0 h 28"/>
                <a:gd name="T6" fmla="*/ 18 w 28"/>
                <a:gd name="T7" fmla="*/ 2 h 28"/>
                <a:gd name="T8" fmla="*/ 28 w 28"/>
                <a:gd name="T9" fmla="*/ 16 h 28"/>
                <a:gd name="T10" fmla="*/ 28 w 28"/>
                <a:gd name="T11" fmla="*/ 16 h 28"/>
                <a:gd name="T12" fmla="*/ 28 w 28"/>
                <a:gd name="T13" fmla="*/ 18 h 28"/>
                <a:gd name="T14" fmla="*/ 24 w 28"/>
                <a:gd name="T15" fmla="*/ 20 h 28"/>
                <a:gd name="T16" fmla="*/ 14 w 28"/>
                <a:gd name="T17" fmla="*/ 28 h 28"/>
                <a:gd name="T18" fmla="*/ 14 w 28"/>
                <a:gd name="T19" fmla="*/ 28 h 28"/>
                <a:gd name="T20" fmla="*/ 10 w 28"/>
                <a:gd name="T21" fmla="*/ 28 h 28"/>
                <a:gd name="T22" fmla="*/ 8 w 28"/>
                <a:gd name="T23" fmla="*/ 26 h 28"/>
                <a:gd name="T24" fmla="*/ 0 w 28"/>
                <a:gd name="T25" fmla="*/ 12 h 28"/>
                <a:gd name="T26" fmla="*/ 0 w 28"/>
                <a:gd name="T27" fmla="*/ 12 h 28"/>
                <a:gd name="T28" fmla="*/ 0 w 28"/>
                <a:gd name="T29" fmla="*/ 10 h 28"/>
                <a:gd name="T30" fmla="*/ 2 w 28"/>
                <a:gd name="T31" fmla="*/ 8 h 28"/>
                <a:gd name="T32" fmla="*/ 14 w 28"/>
                <a:gd name="T33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8" h="28">
                  <a:moveTo>
                    <a:pt x="14" y="0"/>
                  </a:moveTo>
                  <a:lnTo>
                    <a:pt x="14" y="0"/>
                  </a:lnTo>
                  <a:lnTo>
                    <a:pt x="16" y="0"/>
                  </a:lnTo>
                  <a:lnTo>
                    <a:pt x="18" y="2"/>
                  </a:lnTo>
                  <a:lnTo>
                    <a:pt x="28" y="16"/>
                  </a:lnTo>
                  <a:lnTo>
                    <a:pt x="28" y="16"/>
                  </a:lnTo>
                  <a:lnTo>
                    <a:pt x="28" y="18"/>
                  </a:lnTo>
                  <a:lnTo>
                    <a:pt x="24" y="20"/>
                  </a:lnTo>
                  <a:lnTo>
                    <a:pt x="14" y="28"/>
                  </a:lnTo>
                  <a:lnTo>
                    <a:pt x="14" y="28"/>
                  </a:lnTo>
                  <a:lnTo>
                    <a:pt x="10" y="28"/>
                  </a:lnTo>
                  <a:lnTo>
                    <a:pt x="8" y="26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10"/>
                  </a:lnTo>
                  <a:lnTo>
                    <a:pt x="2" y="8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1C4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2835" tIns="36418" rIns="72835" bIns="364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434"/>
            </a:p>
          </p:txBody>
        </p:sp>
        <p:sp>
          <p:nvSpPr>
            <p:cNvPr id="165" name="Freeform 1662">
              <a:extLst>
                <a:ext uri="{FF2B5EF4-FFF2-40B4-BE49-F238E27FC236}">
                  <a16:creationId xmlns:a16="http://schemas.microsoft.com/office/drawing/2014/main" id="{FDD68173-4799-4011-9DFF-0F4175388E38}"/>
                </a:ext>
              </a:extLst>
            </p:cNvPr>
            <p:cNvSpPr>
              <a:spLocks/>
            </p:cNvSpPr>
            <p:nvPr/>
          </p:nvSpPr>
          <p:spPr bwMode="auto">
            <a:xfrm>
              <a:off x="19608800" y="6702425"/>
              <a:ext cx="39688" cy="44450"/>
            </a:xfrm>
            <a:custGeom>
              <a:avLst/>
              <a:gdLst>
                <a:gd name="T0" fmla="*/ 2 w 25"/>
                <a:gd name="T1" fmla="*/ 8 h 28"/>
                <a:gd name="T2" fmla="*/ 2 w 25"/>
                <a:gd name="T3" fmla="*/ 8 h 28"/>
                <a:gd name="T4" fmla="*/ 0 w 25"/>
                <a:gd name="T5" fmla="*/ 10 h 28"/>
                <a:gd name="T6" fmla="*/ 0 w 25"/>
                <a:gd name="T7" fmla="*/ 14 h 28"/>
                <a:gd name="T8" fmla="*/ 8 w 25"/>
                <a:gd name="T9" fmla="*/ 28 h 28"/>
                <a:gd name="T10" fmla="*/ 8 w 25"/>
                <a:gd name="T11" fmla="*/ 28 h 28"/>
                <a:gd name="T12" fmla="*/ 10 w 25"/>
                <a:gd name="T13" fmla="*/ 28 h 28"/>
                <a:gd name="T14" fmla="*/ 12 w 25"/>
                <a:gd name="T15" fmla="*/ 28 h 28"/>
                <a:gd name="T16" fmla="*/ 23 w 25"/>
                <a:gd name="T17" fmla="*/ 22 h 28"/>
                <a:gd name="T18" fmla="*/ 23 w 25"/>
                <a:gd name="T19" fmla="*/ 22 h 28"/>
                <a:gd name="T20" fmla="*/ 25 w 25"/>
                <a:gd name="T21" fmla="*/ 20 h 28"/>
                <a:gd name="T22" fmla="*/ 25 w 25"/>
                <a:gd name="T23" fmla="*/ 16 h 28"/>
                <a:gd name="T24" fmla="*/ 18 w 25"/>
                <a:gd name="T25" fmla="*/ 2 h 28"/>
                <a:gd name="T26" fmla="*/ 18 w 25"/>
                <a:gd name="T27" fmla="*/ 2 h 28"/>
                <a:gd name="T28" fmla="*/ 16 w 25"/>
                <a:gd name="T29" fmla="*/ 0 h 28"/>
                <a:gd name="T30" fmla="*/ 14 w 25"/>
                <a:gd name="T31" fmla="*/ 2 h 28"/>
                <a:gd name="T32" fmla="*/ 2 w 25"/>
                <a:gd name="T33" fmla="*/ 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5" h="28">
                  <a:moveTo>
                    <a:pt x="2" y="8"/>
                  </a:moveTo>
                  <a:lnTo>
                    <a:pt x="2" y="8"/>
                  </a:lnTo>
                  <a:lnTo>
                    <a:pt x="0" y="10"/>
                  </a:lnTo>
                  <a:lnTo>
                    <a:pt x="0" y="14"/>
                  </a:lnTo>
                  <a:lnTo>
                    <a:pt x="8" y="28"/>
                  </a:lnTo>
                  <a:lnTo>
                    <a:pt x="8" y="28"/>
                  </a:lnTo>
                  <a:lnTo>
                    <a:pt x="10" y="28"/>
                  </a:lnTo>
                  <a:lnTo>
                    <a:pt x="12" y="28"/>
                  </a:lnTo>
                  <a:lnTo>
                    <a:pt x="23" y="22"/>
                  </a:lnTo>
                  <a:lnTo>
                    <a:pt x="23" y="22"/>
                  </a:lnTo>
                  <a:lnTo>
                    <a:pt x="25" y="20"/>
                  </a:lnTo>
                  <a:lnTo>
                    <a:pt x="25" y="16"/>
                  </a:lnTo>
                  <a:lnTo>
                    <a:pt x="18" y="2"/>
                  </a:lnTo>
                  <a:lnTo>
                    <a:pt x="18" y="2"/>
                  </a:lnTo>
                  <a:lnTo>
                    <a:pt x="16" y="0"/>
                  </a:lnTo>
                  <a:lnTo>
                    <a:pt x="14" y="2"/>
                  </a:lnTo>
                  <a:lnTo>
                    <a:pt x="2" y="8"/>
                  </a:lnTo>
                  <a:close/>
                </a:path>
              </a:pathLst>
            </a:custGeom>
            <a:solidFill>
              <a:srgbClr val="1C4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2835" tIns="36418" rIns="72835" bIns="364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434"/>
            </a:p>
          </p:txBody>
        </p:sp>
        <p:sp>
          <p:nvSpPr>
            <p:cNvPr id="166" name="Freeform 1663">
              <a:extLst>
                <a:ext uri="{FF2B5EF4-FFF2-40B4-BE49-F238E27FC236}">
                  <a16:creationId xmlns:a16="http://schemas.microsoft.com/office/drawing/2014/main" id="{08E65759-8EC1-47DE-9D52-86B6B71B373E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51638" y="6858000"/>
              <a:ext cx="42863" cy="44450"/>
            </a:xfrm>
            <a:custGeom>
              <a:avLst/>
              <a:gdLst>
                <a:gd name="T0" fmla="*/ 8 w 27"/>
                <a:gd name="T1" fmla="*/ 4 h 28"/>
                <a:gd name="T2" fmla="*/ 8 w 27"/>
                <a:gd name="T3" fmla="*/ 4 h 28"/>
                <a:gd name="T4" fmla="*/ 10 w 27"/>
                <a:gd name="T5" fmla="*/ 0 h 28"/>
                <a:gd name="T6" fmla="*/ 12 w 27"/>
                <a:gd name="T7" fmla="*/ 0 h 28"/>
                <a:gd name="T8" fmla="*/ 25 w 27"/>
                <a:gd name="T9" fmla="*/ 10 h 28"/>
                <a:gd name="T10" fmla="*/ 25 w 27"/>
                <a:gd name="T11" fmla="*/ 10 h 28"/>
                <a:gd name="T12" fmla="*/ 27 w 27"/>
                <a:gd name="T13" fmla="*/ 12 h 28"/>
                <a:gd name="T14" fmla="*/ 25 w 27"/>
                <a:gd name="T15" fmla="*/ 14 h 28"/>
                <a:gd name="T16" fmla="*/ 19 w 27"/>
                <a:gd name="T17" fmla="*/ 26 h 28"/>
                <a:gd name="T18" fmla="*/ 19 w 27"/>
                <a:gd name="T19" fmla="*/ 26 h 28"/>
                <a:gd name="T20" fmla="*/ 17 w 27"/>
                <a:gd name="T21" fmla="*/ 28 h 28"/>
                <a:gd name="T22" fmla="*/ 15 w 27"/>
                <a:gd name="T23" fmla="*/ 28 h 28"/>
                <a:gd name="T24" fmla="*/ 0 w 27"/>
                <a:gd name="T25" fmla="*/ 20 h 28"/>
                <a:gd name="T26" fmla="*/ 0 w 27"/>
                <a:gd name="T27" fmla="*/ 20 h 28"/>
                <a:gd name="T28" fmla="*/ 0 w 27"/>
                <a:gd name="T29" fmla="*/ 18 h 28"/>
                <a:gd name="T30" fmla="*/ 0 w 27"/>
                <a:gd name="T31" fmla="*/ 14 h 28"/>
                <a:gd name="T32" fmla="*/ 8 w 27"/>
                <a:gd name="T33" fmla="*/ 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" h="28">
                  <a:moveTo>
                    <a:pt x="8" y="4"/>
                  </a:moveTo>
                  <a:lnTo>
                    <a:pt x="8" y="4"/>
                  </a:lnTo>
                  <a:lnTo>
                    <a:pt x="10" y="0"/>
                  </a:lnTo>
                  <a:lnTo>
                    <a:pt x="12" y="0"/>
                  </a:lnTo>
                  <a:lnTo>
                    <a:pt x="25" y="10"/>
                  </a:lnTo>
                  <a:lnTo>
                    <a:pt x="25" y="10"/>
                  </a:lnTo>
                  <a:lnTo>
                    <a:pt x="27" y="12"/>
                  </a:lnTo>
                  <a:lnTo>
                    <a:pt x="25" y="14"/>
                  </a:lnTo>
                  <a:lnTo>
                    <a:pt x="19" y="26"/>
                  </a:lnTo>
                  <a:lnTo>
                    <a:pt x="19" y="26"/>
                  </a:lnTo>
                  <a:lnTo>
                    <a:pt x="17" y="28"/>
                  </a:lnTo>
                  <a:lnTo>
                    <a:pt x="15" y="28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0" y="18"/>
                  </a:lnTo>
                  <a:lnTo>
                    <a:pt x="0" y="14"/>
                  </a:lnTo>
                  <a:lnTo>
                    <a:pt x="8" y="4"/>
                  </a:lnTo>
                  <a:close/>
                </a:path>
              </a:pathLst>
            </a:custGeom>
            <a:solidFill>
              <a:srgbClr val="1C4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2835" tIns="36418" rIns="72835" bIns="364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434"/>
            </a:p>
          </p:txBody>
        </p:sp>
        <p:sp>
          <p:nvSpPr>
            <p:cNvPr id="167" name="Freeform 1664">
              <a:extLst>
                <a:ext uri="{FF2B5EF4-FFF2-40B4-BE49-F238E27FC236}">
                  <a16:creationId xmlns:a16="http://schemas.microsoft.com/office/drawing/2014/main" id="{ED3C918E-BB01-4F05-B6F7-80D7113D33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9564350" y="6661150"/>
              <a:ext cx="44450" cy="44450"/>
            </a:xfrm>
            <a:custGeom>
              <a:avLst/>
              <a:gdLst>
                <a:gd name="T0" fmla="*/ 2 w 28"/>
                <a:gd name="T1" fmla="*/ 14 h 28"/>
                <a:gd name="T2" fmla="*/ 2 w 28"/>
                <a:gd name="T3" fmla="*/ 14 h 28"/>
                <a:gd name="T4" fmla="*/ 0 w 28"/>
                <a:gd name="T5" fmla="*/ 18 h 28"/>
                <a:gd name="T6" fmla="*/ 2 w 28"/>
                <a:gd name="T7" fmla="*/ 20 h 28"/>
                <a:gd name="T8" fmla="*/ 16 w 28"/>
                <a:gd name="T9" fmla="*/ 28 h 28"/>
                <a:gd name="T10" fmla="*/ 16 w 28"/>
                <a:gd name="T11" fmla="*/ 28 h 28"/>
                <a:gd name="T12" fmla="*/ 18 w 28"/>
                <a:gd name="T13" fmla="*/ 28 h 28"/>
                <a:gd name="T14" fmla="*/ 22 w 28"/>
                <a:gd name="T15" fmla="*/ 26 h 28"/>
                <a:gd name="T16" fmla="*/ 28 w 28"/>
                <a:gd name="T17" fmla="*/ 14 h 28"/>
                <a:gd name="T18" fmla="*/ 28 w 28"/>
                <a:gd name="T19" fmla="*/ 14 h 28"/>
                <a:gd name="T20" fmla="*/ 28 w 28"/>
                <a:gd name="T21" fmla="*/ 12 h 28"/>
                <a:gd name="T22" fmla="*/ 28 w 28"/>
                <a:gd name="T23" fmla="*/ 10 h 28"/>
                <a:gd name="T24" fmla="*/ 14 w 28"/>
                <a:gd name="T25" fmla="*/ 0 h 28"/>
                <a:gd name="T26" fmla="*/ 14 w 28"/>
                <a:gd name="T27" fmla="*/ 0 h 28"/>
                <a:gd name="T28" fmla="*/ 10 w 28"/>
                <a:gd name="T29" fmla="*/ 0 h 28"/>
                <a:gd name="T30" fmla="*/ 8 w 28"/>
                <a:gd name="T31" fmla="*/ 2 h 28"/>
                <a:gd name="T32" fmla="*/ 2 w 28"/>
                <a:gd name="T33" fmla="*/ 1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8" h="28">
                  <a:moveTo>
                    <a:pt x="2" y="14"/>
                  </a:moveTo>
                  <a:lnTo>
                    <a:pt x="2" y="14"/>
                  </a:lnTo>
                  <a:lnTo>
                    <a:pt x="0" y="18"/>
                  </a:lnTo>
                  <a:lnTo>
                    <a:pt x="2" y="20"/>
                  </a:lnTo>
                  <a:lnTo>
                    <a:pt x="16" y="28"/>
                  </a:lnTo>
                  <a:lnTo>
                    <a:pt x="16" y="28"/>
                  </a:lnTo>
                  <a:lnTo>
                    <a:pt x="18" y="28"/>
                  </a:lnTo>
                  <a:lnTo>
                    <a:pt x="22" y="26"/>
                  </a:lnTo>
                  <a:lnTo>
                    <a:pt x="28" y="14"/>
                  </a:lnTo>
                  <a:lnTo>
                    <a:pt x="28" y="14"/>
                  </a:lnTo>
                  <a:lnTo>
                    <a:pt x="28" y="12"/>
                  </a:lnTo>
                  <a:lnTo>
                    <a:pt x="28" y="10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0" y="0"/>
                  </a:lnTo>
                  <a:lnTo>
                    <a:pt x="8" y="2"/>
                  </a:lnTo>
                  <a:lnTo>
                    <a:pt x="2" y="14"/>
                  </a:lnTo>
                  <a:close/>
                </a:path>
              </a:pathLst>
            </a:custGeom>
            <a:solidFill>
              <a:srgbClr val="1C4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2835" tIns="36418" rIns="72835" bIns="364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434"/>
            </a:p>
          </p:txBody>
        </p:sp>
        <p:sp>
          <p:nvSpPr>
            <p:cNvPr id="168" name="Freeform 1665">
              <a:extLst>
                <a:ext uri="{FF2B5EF4-FFF2-40B4-BE49-F238E27FC236}">
                  <a16:creationId xmlns:a16="http://schemas.microsoft.com/office/drawing/2014/main" id="{BD21DEEF-0CE9-45D3-85C6-949465A5DE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419888" y="6670675"/>
              <a:ext cx="220663" cy="222250"/>
            </a:xfrm>
            <a:custGeom>
              <a:avLst/>
              <a:gdLst>
                <a:gd name="T0" fmla="*/ 69 w 139"/>
                <a:gd name="T1" fmla="*/ 0 h 140"/>
                <a:gd name="T2" fmla="*/ 43 w 139"/>
                <a:gd name="T3" fmla="*/ 6 h 140"/>
                <a:gd name="T4" fmla="*/ 20 w 139"/>
                <a:gd name="T5" fmla="*/ 20 h 140"/>
                <a:gd name="T6" fmla="*/ 6 w 139"/>
                <a:gd name="T7" fmla="*/ 42 h 140"/>
                <a:gd name="T8" fmla="*/ 0 w 139"/>
                <a:gd name="T9" fmla="*/ 70 h 140"/>
                <a:gd name="T10" fmla="*/ 2 w 139"/>
                <a:gd name="T11" fmla="*/ 84 h 140"/>
                <a:gd name="T12" fmla="*/ 12 w 139"/>
                <a:gd name="T13" fmla="*/ 110 h 140"/>
                <a:gd name="T14" fmla="*/ 30 w 139"/>
                <a:gd name="T15" fmla="*/ 128 h 140"/>
                <a:gd name="T16" fmla="*/ 55 w 139"/>
                <a:gd name="T17" fmla="*/ 140 h 140"/>
                <a:gd name="T18" fmla="*/ 69 w 139"/>
                <a:gd name="T19" fmla="*/ 140 h 140"/>
                <a:gd name="T20" fmla="*/ 95 w 139"/>
                <a:gd name="T21" fmla="*/ 136 h 140"/>
                <a:gd name="T22" fmla="*/ 119 w 139"/>
                <a:gd name="T23" fmla="*/ 120 h 140"/>
                <a:gd name="T24" fmla="*/ 133 w 139"/>
                <a:gd name="T25" fmla="*/ 98 h 140"/>
                <a:gd name="T26" fmla="*/ 139 w 139"/>
                <a:gd name="T27" fmla="*/ 72 h 140"/>
                <a:gd name="T28" fmla="*/ 139 w 139"/>
                <a:gd name="T29" fmla="*/ 56 h 140"/>
                <a:gd name="T30" fmla="*/ 127 w 139"/>
                <a:gd name="T31" fmla="*/ 32 h 140"/>
                <a:gd name="T32" fmla="*/ 109 w 139"/>
                <a:gd name="T33" fmla="*/ 12 h 140"/>
                <a:gd name="T34" fmla="*/ 83 w 139"/>
                <a:gd name="T35" fmla="*/ 2 h 140"/>
                <a:gd name="T36" fmla="*/ 69 w 139"/>
                <a:gd name="T37" fmla="*/ 0 h 140"/>
                <a:gd name="T38" fmla="*/ 69 w 139"/>
                <a:gd name="T39" fmla="*/ 116 h 140"/>
                <a:gd name="T40" fmla="*/ 51 w 139"/>
                <a:gd name="T41" fmla="*/ 112 h 140"/>
                <a:gd name="T42" fmla="*/ 37 w 139"/>
                <a:gd name="T43" fmla="*/ 102 h 140"/>
                <a:gd name="T44" fmla="*/ 28 w 139"/>
                <a:gd name="T45" fmla="*/ 88 h 140"/>
                <a:gd name="T46" fmla="*/ 24 w 139"/>
                <a:gd name="T47" fmla="*/ 70 h 140"/>
                <a:gd name="T48" fmla="*/ 24 w 139"/>
                <a:gd name="T49" fmla="*/ 60 h 140"/>
                <a:gd name="T50" fmla="*/ 32 w 139"/>
                <a:gd name="T51" fmla="*/ 44 h 140"/>
                <a:gd name="T52" fmla="*/ 43 w 139"/>
                <a:gd name="T53" fmla="*/ 32 h 140"/>
                <a:gd name="T54" fmla="*/ 61 w 139"/>
                <a:gd name="T55" fmla="*/ 26 h 140"/>
                <a:gd name="T56" fmla="*/ 69 w 139"/>
                <a:gd name="T57" fmla="*/ 24 h 140"/>
                <a:gd name="T58" fmla="*/ 87 w 139"/>
                <a:gd name="T59" fmla="*/ 28 h 140"/>
                <a:gd name="T60" fmla="*/ 103 w 139"/>
                <a:gd name="T61" fmla="*/ 38 h 140"/>
                <a:gd name="T62" fmla="*/ 111 w 139"/>
                <a:gd name="T63" fmla="*/ 52 h 140"/>
                <a:gd name="T64" fmla="*/ 115 w 139"/>
                <a:gd name="T65" fmla="*/ 70 h 140"/>
                <a:gd name="T66" fmla="*/ 115 w 139"/>
                <a:gd name="T67" fmla="*/ 80 h 140"/>
                <a:gd name="T68" fmla="*/ 107 w 139"/>
                <a:gd name="T69" fmla="*/ 96 h 140"/>
                <a:gd name="T70" fmla="*/ 95 w 139"/>
                <a:gd name="T71" fmla="*/ 110 h 140"/>
                <a:gd name="T72" fmla="*/ 79 w 139"/>
                <a:gd name="T73" fmla="*/ 116 h 140"/>
                <a:gd name="T74" fmla="*/ 69 w 139"/>
                <a:gd name="T75" fmla="*/ 116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9" h="140">
                  <a:moveTo>
                    <a:pt x="69" y="0"/>
                  </a:moveTo>
                  <a:lnTo>
                    <a:pt x="69" y="0"/>
                  </a:lnTo>
                  <a:lnTo>
                    <a:pt x="55" y="2"/>
                  </a:lnTo>
                  <a:lnTo>
                    <a:pt x="43" y="6"/>
                  </a:lnTo>
                  <a:lnTo>
                    <a:pt x="32" y="12"/>
                  </a:lnTo>
                  <a:lnTo>
                    <a:pt x="20" y="20"/>
                  </a:lnTo>
                  <a:lnTo>
                    <a:pt x="12" y="30"/>
                  </a:lnTo>
                  <a:lnTo>
                    <a:pt x="6" y="42"/>
                  </a:lnTo>
                  <a:lnTo>
                    <a:pt x="2" y="56"/>
                  </a:lnTo>
                  <a:lnTo>
                    <a:pt x="0" y="70"/>
                  </a:lnTo>
                  <a:lnTo>
                    <a:pt x="0" y="70"/>
                  </a:lnTo>
                  <a:lnTo>
                    <a:pt x="2" y="84"/>
                  </a:lnTo>
                  <a:lnTo>
                    <a:pt x="6" y="98"/>
                  </a:lnTo>
                  <a:lnTo>
                    <a:pt x="12" y="110"/>
                  </a:lnTo>
                  <a:lnTo>
                    <a:pt x="20" y="120"/>
                  </a:lnTo>
                  <a:lnTo>
                    <a:pt x="30" y="128"/>
                  </a:lnTo>
                  <a:lnTo>
                    <a:pt x="41" y="134"/>
                  </a:lnTo>
                  <a:lnTo>
                    <a:pt x="55" y="140"/>
                  </a:lnTo>
                  <a:lnTo>
                    <a:pt x="69" y="140"/>
                  </a:lnTo>
                  <a:lnTo>
                    <a:pt x="69" y="140"/>
                  </a:lnTo>
                  <a:lnTo>
                    <a:pt x="83" y="140"/>
                  </a:lnTo>
                  <a:lnTo>
                    <a:pt x="95" y="136"/>
                  </a:lnTo>
                  <a:lnTo>
                    <a:pt x="107" y="130"/>
                  </a:lnTo>
                  <a:lnTo>
                    <a:pt x="119" y="120"/>
                  </a:lnTo>
                  <a:lnTo>
                    <a:pt x="127" y="110"/>
                  </a:lnTo>
                  <a:lnTo>
                    <a:pt x="133" y="98"/>
                  </a:lnTo>
                  <a:lnTo>
                    <a:pt x="137" y="86"/>
                  </a:lnTo>
                  <a:lnTo>
                    <a:pt x="139" y="72"/>
                  </a:lnTo>
                  <a:lnTo>
                    <a:pt x="139" y="72"/>
                  </a:lnTo>
                  <a:lnTo>
                    <a:pt x="139" y="56"/>
                  </a:lnTo>
                  <a:lnTo>
                    <a:pt x="135" y="44"/>
                  </a:lnTo>
                  <a:lnTo>
                    <a:pt x="127" y="32"/>
                  </a:lnTo>
                  <a:lnTo>
                    <a:pt x="119" y="22"/>
                  </a:lnTo>
                  <a:lnTo>
                    <a:pt x="109" y="12"/>
                  </a:lnTo>
                  <a:lnTo>
                    <a:pt x="97" y="6"/>
                  </a:lnTo>
                  <a:lnTo>
                    <a:pt x="83" y="2"/>
                  </a:lnTo>
                  <a:lnTo>
                    <a:pt x="69" y="0"/>
                  </a:lnTo>
                  <a:lnTo>
                    <a:pt x="69" y="0"/>
                  </a:lnTo>
                  <a:close/>
                  <a:moveTo>
                    <a:pt x="69" y="116"/>
                  </a:moveTo>
                  <a:lnTo>
                    <a:pt x="69" y="116"/>
                  </a:lnTo>
                  <a:lnTo>
                    <a:pt x="59" y="116"/>
                  </a:lnTo>
                  <a:lnTo>
                    <a:pt x="51" y="112"/>
                  </a:lnTo>
                  <a:lnTo>
                    <a:pt x="43" y="108"/>
                  </a:lnTo>
                  <a:lnTo>
                    <a:pt x="37" y="102"/>
                  </a:lnTo>
                  <a:lnTo>
                    <a:pt x="32" y="96"/>
                  </a:lnTo>
                  <a:lnTo>
                    <a:pt x="28" y="88"/>
                  </a:lnTo>
                  <a:lnTo>
                    <a:pt x="24" y="80"/>
                  </a:lnTo>
                  <a:lnTo>
                    <a:pt x="24" y="70"/>
                  </a:lnTo>
                  <a:lnTo>
                    <a:pt x="24" y="70"/>
                  </a:lnTo>
                  <a:lnTo>
                    <a:pt x="24" y="60"/>
                  </a:lnTo>
                  <a:lnTo>
                    <a:pt x="28" y="52"/>
                  </a:lnTo>
                  <a:lnTo>
                    <a:pt x="32" y="44"/>
                  </a:lnTo>
                  <a:lnTo>
                    <a:pt x="37" y="38"/>
                  </a:lnTo>
                  <a:lnTo>
                    <a:pt x="43" y="32"/>
                  </a:lnTo>
                  <a:lnTo>
                    <a:pt x="51" y="28"/>
                  </a:lnTo>
                  <a:lnTo>
                    <a:pt x="61" y="26"/>
                  </a:lnTo>
                  <a:lnTo>
                    <a:pt x="69" y="24"/>
                  </a:lnTo>
                  <a:lnTo>
                    <a:pt x="69" y="24"/>
                  </a:lnTo>
                  <a:lnTo>
                    <a:pt x="79" y="26"/>
                  </a:lnTo>
                  <a:lnTo>
                    <a:pt x="87" y="28"/>
                  </a:lnTo>
                  <a:lnTo>
                    <a:pt x="95" y="32"/>
                  </a:lnTo>
                  <a:lnTo>
                    <a:pt x="103" y="38"/>
                  </a:lnTo>
                  <a:lnTo>
                    <a:pt x="107" y="44"/>
                  </a:lnTo>
                  <a:lnTo>
                    <a:pt x="111" y="52"/>
                  </a:lnTo>
                  <a:lnTo>
                    <a:pt x="115" y="62"/>
                  </a:lnTo>
                  <a:lnTo>
                    <a:pt x="115" y="70"/>
                  </a:lnTo>
                  <a:lnTo>
                    <a:pt x="115" y="70"/>
                  </a:lnTo>
                  <a:lnTo>
                    <a:pt x="115" y="80"/>
                  </a:lnTo>
                  <a:lnTo>
                    <a:pt x="111" y="88"/>
                  </a:lnTo>
                  <a:lnTo>
                    <a:pt x="107" y="96"/>
                  </a:lnTo>
                  <a:lnTo>
                    <a:pt x="101" y="104"/>
                  </a:lnTo>
                  <a:lnTo>
                    <a:pt x="95" y="110"/>
                  </a:lnTo>
                  <a:lnTo>
                    <a:pt x="87" y="114"/>
                  </a:lnTo>
                  <a:lnTo>
                    <a:pt x="79" y="116"/>
                  </a:lnTo>
                  <a:lnTo>
                    <a:pt x="69" y="116"/>
                  </a:lnTo>
                  <a:lnTo>
                    <a:pt x="69" y="116"/>
                  </a:lnTo>
                  <a:close/>
                </a:path>
              </a:pathLst>
            </a:custGeom>
            <a:solidFill>
              <a:srgbClr val="1C4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2835" tIns="36418" rIns="72835" bIns="364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434"/>
            </a:p>
          </p:txBody>
        </p:sp>
        <p:sp>
          <p:nvSpPr>
            <p:cNvPr id="169" name="Freeform 1666">
              <a:extLst>
                <a:ext uri="{FF2B5EF4-FFF2-40B4-BE49-F238E27FC236}">
                  <a16:creationId xmlns:a16="http://schemas.microsoft.com/office/drawing/2014/main" id="{7B6160B1-6749-4A97-8A59-AAA267232D50}"/>
                </a:ext>
              </a:extLst>
            </p:cNvPr>
            <p:cNvSpPr>
              <a:spLocks/>
            </p:cNvSpPr>
            <p:nvPr/>
          </p:nvSpPr>
          <p:spPr bwMode="auto">
            <a:xfrm>
              <a:off x="19259550" y="7559675"/>
              <a:ext cx="723900" cy="838200"/>
            </a:xfrm>
            <a:custGeom>
              <a:avLst/>
              <a:gdLst>
                <a:gd name="T0" fmla="*/ 224 w 456"/>
                <a:gd name="T1" fmla="*/ 526 h 528"/>
                <a:gd name="T2" fmla="*/ 220 w 456"/>
                <a:gd name="T3" fmla="*/ 406 h 528"/>
                <a:gd name="T4" fmla="*/ 206 w 456"/>
                <a:gd name="T5" fmla="*/ 380 h 528"/>
                <a:gd name="T6" fmla="*/ 53 w 456"/>
                <a:gd name="T7" fmla="*/ 374 h 528"/>
                <a:gd name="T8" fmla="*/ 25 w 456"/>
                <a:gd name="T9" fmla="*/ 366 h 528"/>
                <a:gd name="T10" fmla="*/ 6 w 456"/>
                <a:gd name="T11" fmla="*/ 342 h 528"/>
                <a:gd name="T12" fmla="*/ 8 w 456"/>
                <a:gd name="T13" fmla="*/ 318 h 528"/>
                <a:gd name="T14" fmla="*/ 33 w 456"/>
                <a:gd name="T15" fmla="*/ 298 h 528"/>
                <a:gd name="T16" fmla="*/ 406 w 456"/>
                <a:gd name="T17" fmla="*/ 294 h 528"/>
                <a:gd name="T18" fmla="*/ 440 w 456"/>
                <a:gd name="T19" fmla="*/ 276 h 528"/>
                <a:gd name="T20" fmla="*/ 438 w 456"/>
                <a:gd name="T21" fmla="*/ 264 h 528"/>
                <a:gd name="T22" fmla="*/ 210 w 456"/>
                <a:gd name="T23" fmla="*/ 250 h 528"/>
                <a:gd name="T24" fmla="*/ 184 w 456"/>
                <a:gd name="T25" fmla="*/ 244 h 528"/>
                <a:gd name="T26" fmla="*/ 162 w 456"/>
                <a:gd name="T27" fmla="*/ 216 h 528"/>
                <a:gd name="T28" fmla="*/ 166 w 456"/>
                <a:gd name="T29" fmla="*/ 188 h 528"/>
                <a:gd name="T30" fmla="*/ 192 w 456"/>
                <a:gd name="T31" fmla="*/ 166 h 528"/>
                <a:gd name="T32" fmla="*/ 394 w 456"/>
                <a:gd name="T33" fmla="*/ 162 h 528"/>
                <a:gd name="T34" fmla="*/ 422 w 456"/>
                <a:gd name="T35" fmla="*/ 148 h 528"/>
                <a:gd name="T36" fmla="*/ 428 w 456"/>
                <a:gd name="T37" fmla="*/ 132 h 528"/>
                <a:gd name="T38" fmla="*/ 418 w 456"/>
                <a:gd name="T39" fmla="*/ 112 h 528"/>
                <a:gd name="T40" fmla="*/ 47 w 456"/>
                <a:gd name="T41" fmla="*/ 102 h 528"/>
                <a:gd name="T42" fmla="*/ 20 w 456"/>
                <a:gd name="T43" fmla="*/ 94 h 528"/>
                <a:gd name="T44" fmla="*/ 0 w 456"/>
                <a:gd name="T45" fmla="*/ 62 h 528"/>
                <a:gd name="T46" fmla="*/ 2 w 456"/>
                <a:gd name="T47" fmla="*/ 2 h 528"/>
                <a:gd name="T48" fmla="*/ 8 w 456"/>
                <a:gd name="T49" fmla="*/ 0 h 528"/>
                <a:gd name="T50" fmla="*/ 14 w 456"/>
                <a:gd name="T51" fmla="*/ 52 h 528"/>
                <a:gd name="T52" fmla="*/ 24 w 456"/>
                <a:gd name="T53" fmla="*/ 76 h 528"/>
                <a:gd name="T54" fmla="*/ 47 w 456"/>
                <a:gd name="T55" fmla="*/ 86 h 528"/>
                <a:gd name="T56" fmla="*/ 412 w 456"/>
                <a:gd name="T57" fmla="*/ 90 h 528"/>
                <a:gd name="T58" fmla="*/ 438 w 456"/>
                <a:gd name="T59" fmla="*/ 114 h 528"/>
                <a:gd name="T60" fmla="*/ 442 w 456"/>
                <a:gd name="T61" fmla="*/ 142 h 528"/>
                <a:gd name="T62" fmla="*/ 420 w 456"/>
                <a:gd name="T63" fmla="*/ 170 h 528"/>
                <a:gd name="T64" fmla="*/ 210 w 456"/>
                <a:gd name="T65" fmla="*/ 178 h 528"/>
                <a:gd name="T66" fmla="*/ 182 w 456"/>
                <a:gd name="T67" fmla="*/ 190 h 528"/>
                <a:gd name="T68" fmla="*/ 176 w 456"/>
                <a:gd name="T69" fmla="*/ 206 h 528"/>
                <a:gd name="T70" fmla="*/ 186 w 456"/>
                <a:gd name="T71" fmla="*/ 226 h 528"/>
                <a:gd name="T72" fmla="*/ 406 w 456"/>
                <a:gd name="T73" fmla="*/ 234 h 528"/>
                <a:gd name="T74" fmla="*/ 440 w 456"/>
                <a:gd name="T75" fmla="*/ 246 h 528"/>
                <a:gd name="T76" fmla="*/ 456 w 456"/>
                <a:gd name="T77" fmla="*/ 272 h 528"/>
                <a:gd name="T78" fmla="*/ 446 w 456"/>
                <a:gd name="T79" fmla="*/ 294 h 528"/>
                <a:gd name="T80" fmla="*/ 416 w 456"/>
                <a:gd name="T81" fmla="*/ 310 h 528"/>
                <a:gd name="T82" fmla="*/ 39 w 456"/>
                <a:gd name="T83" fmla="*/ 312 h 528"/>
                <a:gd name="T84" fmla="*/ 18 w 456"/>
                <a:gd name="T85" fmla="*/ 334 h 528"/>
                <a:gd name="T86" fmla="*/ 27 w 456"/>
                <a:gd name="T87" fmla="*/ 350 h 528"/>
                <a:gd name="T88" fmla="*/ 186 w 456"/>
                <a:gd name="T89" fmla="*/ 358 h 528"/>
                <a:gd name="T90" fmla="*/ 220 w 456"/>
                <a:gd name="T91" fmla="*/ 374 h 528"/>
                <a:gd name="T92" fmla="*/ 236 w 456"/>
                <a:gd name="T93" fmla="*/ 414 h 528"/>
                <a:gd name="T94" fmla="*/ 230 w 456"/>
                <a:gd name="T95" fmla="*/ 528 h 5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456" h="528">
                  <a:moveTo>
                    <a:pt x="228" y="528"/>
                  </a:moveTo>
                  <a:lnTo>
                    <a:pt x="228" y="528"/>
                  </a:lnTo>
                  <a:lnTo>
                    <a:pt x="226" y="528"/>
                  </a:lnTo>
                  <a:lnTo>
                    <a:pt x="224" y="526"/>
                  </a:lnTo>
                  <a:lnTo>
                    <a:pt x="222" y="520"/>
                  </a:lnTo>
                  <a:lnTo>
                    <a:pt x="222" y="414"/>
                  </a:lnTo>
                  <a:lnTo>
                    <a:pt x="222" y="414"/>
                  </a:lnTo>
                  <a:lnTo>
                    <a:pt x="220" y="406"/>
                  </a:lnTo>
                  <a:lnTo>
                    <a:pt x="218" y="398"/>
                  </a:lnTo>
                  <a:lnTo>
                    <a:pt x="216" y="390"/>
                  </a:lnTo>
                  <a:lnTo>
                    <a:pt x="210" y="386"/>
                  </a:lnTo>
                  <a:lnTo>
                    <a:pt x="206" y="380"/>
                  </a:lnTo>
                  <a:lnTo>
                    <a:pt x="200" y="376"/>
                  </a:lnTo>
                  <a:lnTo>
                    <a:pt x="194" y="374"/>
                  </a:lnTo>
                  <a:lnTo>
                    <a:pt x="186" y="374"/>
                  </a:lnTo>
                  <a:lnTo>
                    <a:pt x="53" y="374"/>
                  </a:lnTo>
                  <a:lnTo>
                    <a:pt x="53" y="374"/>
                  </a:lnTo>
                  <a:lnTo>
                    <a:pt x="43" y="372"/>
                  </a:lnTo>
                  <a:lnTo>
                    <a:pt x="33" y="370"/>
                  </a:lnTo>
                  <a:lnTo>
                    <a:pt x="25" y="366"/>
                  </a:lnTo>
                  <a:lnTo>
                    <a:pt x="18" y="362"/>
                  </a:lnTo>
                  <a:lnTo>
                    <a:pt x="12" y="356"/>
                  </a:lnTo>
                  <a:lnTo>
                    <a:pt x="8" y="350"/>
                  </a:lnTo>
                  <a:lnTo>
                    <a:pt x="6" y="342"/>
                  </a:lnTo>
                  <a:lnTo>
                    <a:pt x="4" y="334"/>
                  </a:lnTo>
                  <a:lnTo>
                    <a:pt x="4" y="334"/>
                  </a:lnTo>
                  <a:lnTo>
                    <a:pt x="6" y="326"/>
                  </a:lnTo>
                  <a:lnTo>
                    <a:pt x="8" y="318"/>
                  </a:lnTo>
                  <a:lnTo>
                    <a:pt x="12" y="312"/>
                  </a:lnTo>
                  <a:lnTo>
                    <a:pt x="18" y="306"/>
                  </a:lnTo>
                  <a:lnTo>
                    <a:pt x="25" y="302"/>
                  </a:lnTo>
                  <a:lnTo>
                    <a:pt x="33" y="298"/>
                  </a:lnTo>
                  <a:lnTo>
                    <a:pt x="43" y="296"/>
                  </a:lnTo>
                  <a:lnTo>
                    <a:pt x="53" y="294"/>
                  </a:lnTo>
                  <a:lnTo>
                    <a:pt x="406" y="294"/>
                  </a:lnTo>
                  <a:lnTo>
                    <a:pt x="406" y="294"/>
                  </a:lnTo>
                  <a:lnTo>
                    <a:pt x="420" y="292"/>
                  </a:lnTo>
                  <a:lnTo>
                    <a:pt x="432" y="288"/>
                  </a:lnTo>
                  <a:lnTo>
                    <a:pt x="438" y="280"/>
                  </a:lnTo>
                  <a:lnTo>
                    <a:pt x="440" y="276"/>
                  </a:lnTo>
                  <a:lnTo>
                    <a:pt x="442" y="272"/>
                  </a:lnTo>
                  <a:lnTo>
                    <a:pt x="442" y="272"/>
                  </a:lnTo>
                  <a:lnTo>
                    <a:pt x="440" y="268"/>
                  </a:lnTo>
                  <a:lnTo>
                    <a:pt x="438" y="264"/>
                  </a:lnTo>
                  <a:lnTo>
                    <a:pt x="432" y="258"/>
                  </a:lnTo>
                  <a:lnTo>
                    <a:pt x="420" y="252"/>
                  </a:lnTo>
                  <a:lnTo>
                    <a:pt x="406" y="250"/>
                  </a:lnTo>
                  <a:lnTo>
                    <a:pt x="210" y="250"/>
                  </a:lnTo>
                  <a:lnTo>
                    <a:pt x="210" y="250"/>
                  </a:lnTo>
                  <a:lnTo>
                    <a:pt x="200" y="250"/>
                  </a:lnTo>
                  <a:lnTo>
                    <a:pt x="192" y="248"/>
                  </a:lnTo>
                  <a:lnTo>
                    <a:pt x="184" y="244"/>
                  </a:lnTo>
                  <a:lnTo>
                    <a:pt x="176" y="238"/>
                  </a:lnTo>
                  <a:lnTo>
                    <a:pt x="170" y="232"/>
                  </a:lnTo>
                  <a:lnTo>
                    <a:pt x="166" y="224"/>
                  </a:lnTo>
                  <a:lnTo>
                    <a:pt x="162" y="216"/>
                  </a:lnTo>
                  <a:lnTo>
                    <a:pt x="162" y="206"/>
                  </a:lnTo>
                  <a:lnTo>
                    <a:pt x="162" y="206"/>
                  </a:lnTo>
                  <a:lnTo>
                    <a:pt x="162" y="198"/>
                  </a:lnTo>
                  <a:lnTo>
                    <a:pt x="166" y="188"/>
                  </a:lnTo>
                  <a:lnTo>
                    <a:pt x="170" y="182"/>
                  </a:lnTo>
                  <a:lnTo>
                    <a:pt x="176" y="174"/>
                  </a:lnTo>
                  <a:lnTo>
                    <a:pt x="184" y="170"/>
                  </a:lnTo>
                  <a:lnTo>
                    <a:pt x="192" y="166"/>
                  </a:lnTo>
                  <a:lnTo>
                    <a:pt x="200" y="162"/>
                  </a:lnTo>
                  <a:lnTo>
                    <a:pt x="210" y="162"/>
                  </a:lnTo>
                  <a:lnTo>
                    <a:pt x="394" y="162"/>
                  </a:lnTo>
                  <a:lnTo>
                    <a:pt x="394" y="162"/>
                  </a:lnTo>
                  <a:lnTo>
                    <a:pt x="400" y="162"/>
                  </a:lnTo>
                  <a:lnTo>
                    <a:pt x="406" y="160"/>
                  </a:lnTo>
                  <a:lnTo>
                    <a:pt x="418" y="152"/>
                  </a:lnTo>
                  <a:lnTo>
                    <a:pt x="422" y="148"/>
                  </a:lnTo>
                  <a:lnTo>
                    <a:pt x="426" y="144"/>
                  </a:lnTo>
                  <a:lnTo>
                    <a:pt x="428" y="138"/>
                  </a:lnTo>
                  <a:lnTo>
                    <a:pt x="428" y="132"/>
                  </a:lnTo>
                  <a:lnTo>
                    <a:pt x="428" y="132"/>
                  </a:lnTo>
                  <a:lnTo>
                    <a:pt x="428" y="126"/>
                  </a:lnTo>
                  <a:lnTo>
                    <a:pt x="426" y="120"/>
                  </a:lnTo>
                  <a:lnTo>
                    <a:pt x="422" y="116"/>
                  </a:lnTo>
                  <a:lnTo>
                    <a:pt x="418" y="112"/>
                  </a:lnTo>
                  <a:lnTo>
                    <a:pt x="406" y="104"/>
                  </a:lnTo>
                  <a:lnTo>
                    <a:pt x="400" y="104"/>
                  </a:lnTo>
                  <a:lnTo>
                    <a:pt x="394" y="102"/>
                  </a:lnTo>
                  <a:lnTo>
                    <a:pt x="47" y="102"/>
                  </a:lnTo>
                  <a:lnTo>
                    <a:pt x="47" y="102"/>
                  </a:lnTo>
                  <a:lnTo>
                    <a:pt x="37" y="102"/>
                  </a:lnTo>
                  <a:lnTo>
                    <a:pt x="29" y="98"/>
                  </a:lnTo>
                  <a:lnTo>
                    <a:pt x="20" y="94"/>
                  </a:lnTo>
                  <a:lnTo>
                    <a:pt x="14" y="88"/>
                  </a:lnTo>
                  <a:lnTo>
                    <a:pt x="8" y="80"/>
                  </a:lnTo>
                  <a:lnTo>
                    <a:pt x="2" y="72"/>
                  </a:lnTo>
                  <a:lnTo>
                    <a:pt x="0" y="62"/>
                  </a:lnTo>
                  <a:lnTo>
                    <a:pt x="0" y="52"/>
                  </a:lnTo>
                  <a:lnTo>
                    <a:pt x="0" y="8"/>
                  </a:lnTo>
                  <a:lnTo>
                    <a:pt x="0" y="8"/>
                  </a:lnTo>
                  <a:lnTo>
                    <a:pt x="2" y="2"/>
                  </a:lnTo>
                  <a:lnTo>
                    <a:pt x="4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8" y="0"/>
                  </a:lnTo>
                  <a:lnTo>
                    <a:pt x="10" y="2"/>
                  </a:lnTo>
                  <a:lnTo>
                    <a:pt x="14" y="8"/>
                  </a:lnTo>
                  <a:lnTo>
                    <a:pt x="14" y="52"/>
                  </a:lnTo>
                  <a:lnTo>
                    <a:pt x="14" y="52"/>
                  </a:lnTo>
                  <a:lnTo>
                    <a:pt x="14" y="58"/>
                  </a:lnTo>
                  <a:lnTo>
                    <a:pt x="16" y="64"/>
                  </a:lnTo>
                  <a:lnTo>
                    <a:pt x="20" y="70"/>
                  </a:lnTo>
                  <a:lnTo>
                    <a:pt x="24" y="76"/>
                  </a:lnTo>
                  <a:lnTo>
                    <a:pt x="27" y="80"/>
                  </a:lnTo>
                  <a:lnTo>
                    <a:pt x="33" y="84"/>
                  </a:lnTo>
                  <a:lnTo>
                    <a:pt x="41" y="86"/>
                  </a:lnTo>
                  <a:lnTo>
                    <a:pt x="47" y="86"/>
                  </a:lnTo>
                  <a:lnTo>
                    <a:pt x="394" y="86"/>
                  </a:lnTo>
                  <a:lnTo>
                    <a:pt x="394" y="86"/>
                  </a:lnTo>
                  <a:lnTo>
                    <a:pt x="404" y="88"/>
                  </a:lnTo>
                  <a:lnTo>
                    <a:pt x="412" y="90"/>
                  </a:lnTo>
                  <a:lnTo>
                    <a:pt x="420" y="94"/>
                  </a:lnTo>
                  <a:lnTo>
                    <a:pt x="428" y="100"/>
                  </a:lnTo>
                  <a:lnTo>
                    <a:pt x="434" y="106"/>
                  </a:lnTo>
                  <a:lnTo>
                    <a:pt x="438" y="114"/>
                  </a:lnTo>
                  <a:lnTo>
                    <a:pt x="442" y="122"/>
                  </a:lnTo>
                  <a:lnTo>
                    <a:pt x="442" y="132"/>
                  </a:lnTo>
                  <a:lnTo>
                    <a:pt x="442" y="132"/>
                  </a:lnTo>
                  <a:lnTo>
                    <a:pt x="442" y="142"/>
                  </a:lnTo>
                  <a:lnTo>
                    <a:pt x="438" y="150"/>
                  </a:lnTo>
                  <a:lnTo>
                    <a:pt x="434" y="158"/>
                  </a:lnTo>
                  <a:lnTo>
                    <a:pt x="428" y="164"/>
                  </a:lnTo>
                  <a:lnTo>
                    <a:pt x="420" y="170"/>
                  </a:lnTo>
                  <a:lnTo>
                    <a:pt x="412" y="174"/>
                  </a:lnTo>
                  <a:lnTo>
                    <a:pt x="404" y="176"/>
                  </a:lnTo>
                  <a:lnTo>
                    <a:pt x="394" y="178"/>
                  </a:lnTo>
                  <a:lnTo>
                    <a:pt x="210" y="178"/>
                  </a:lnTo>
                  <a:lnTo>
                    <a:pt x="210" y="178"/>
                  </a:lnTo>
                  <a:lnTo>
                    <a:pt x="198" y="180"/>
                  </a:lnTo>
                  <a:lnTo>
                    <a:pt x="186" y="186"/>
                  </a:lnTo>
                  <a:lnTo>
                    <a:pt x="182" y="190"/>
                  </a:lnTo>
                  <a:lnTo>
                    <a:pt x="178" y="196"/>
                  </a:lnTo>
                  <a:lnTo>
                    <a:pt x="176" y="200"/>
                  </a:lnTo>
                  <a:lnTo>
                    <a:pt x="176" y="206"/>
                  </a:lnTo>
                  <a:lnTo>
                    <a:pt x="176" y="206"/>
                  </a:lnTo>
                  <a:lnTo>
                    <a:pt x="176" y="212"/>
                  </a:lnTo>
                  <a:lnTo>
                    <a:pt x="178" y="218"/>
                  </a:lnTo>
                  <a:lnTo>
                    <a:pt x="182" y="222"/>
                  </a:lnTo>
                  <a:lnTo>
                    <a:pt x="186" y="226"/>
                  </a:lnTo>
                  <a:lnTo>
                    <a:pt x="198" y="232"/>
                  </a:lnTo>
                  <a:lnTo>
                    <a:pt x="210" y="234"/>
                  </a:lnTo>
                  <a:lnTo>
                    <a:pt x="406" y="234"/>
                  </a:lnTo>
                  <a:lnTo>
                    <a:pt x="406" y="234"/>
                  </a:lnTo>
                  <a:lnTo>
                    <a:pt x="416" y="236"/>
                  </a:lnTo>
                  <a:lnTo>
                    <a:pt x="426" y="238"/>
                  </a:lnTo>
                  <a:lnTo>
                    <a:pt x="434" y="242"/>
                  </a:lnTo>
                  <a:lnTo>
                    <a:pt x="440" y="246"/>
                  </a:lnTo>
                  <a:lnTo>
                    <a:pt x="446" y="252"/>
                  </a:lnTo>
                  <a:lnTo>
                    <a:pt x="452" y="258"/>
                  </a:lnTo>
                  <a:lnTo>
                    <a:pt x="454" y="264"/>
                  </a:lnTo>
                  <a:lnTo>
                    <a:pt x="456" y="272"/>
                  </a:lnTo>
                  <a:lnTo>
                    <a:pt x="456" y="272"/>
                  </a:lnTo>
                  <a:lnTo>
                    <a:pt x="454" y="280"/>
                  </a:lnTo>
                  <a:lnTo>
                    <a:pt x="452" y="288"/>
                  </a:lnTo>
                  <a:lnTo>
                    <a:pt x="446" y="294"/>
                  </a:lnTo>
                  <a:lnTo>
                    <a:pt x="440" y="300"/>
                  </a:lnTo>
                  <a:lnTo>
                    <a:pt x="434" y="304"/>
                  </a:lnTo>
                  <a:lnTo>
                    <a:pt x="426" y="308"/>
                  </a:lnTo>
                  <a:lnTo>
                    <a:pt x="416" y="310"/>
                  </a:lnTo>
                  <a:lnTo>
                    <a:pt x="406" y="310"/>
                  </a:lnTo>
                  <a:lnTo>
                    <a:pt x="53" y="310"/>
                  </a:lnTo>
                  <a:lnTo>
                    <a:pt x="53" y="310"/>
                  </a:lnTo>
                  <a:lnTo>
                    <a:pt x="39" y="312"/>
                  </a:lnTo>
                  <a:lnTo>
                    <a:pt x="27" y="318"/>
                  </a:lnTo>
                  <a:lnTo>
                    <a:pt x="20" y="324"/>
                  </a:lnTo>
                  <a:lnTo>
                    <a:pt x="18" y="330"/>
                  </a:lnTo>
                  <a:lnTo>
                    <a:pt x="18" y="334"/>
                  </a:lnTo>
                  <a:lnTo>
                    <a:pt x="18" y="334"/>
                  </a:lnTo>
                  <a:lnTo>
                    <a:pt x="18" y="338"/>
                  </a:lnTo>
                  <a:lnTo>
                    <a:pt x="20" y="344"/>
                  </a:lnTo>
                  <a:lnTo>
                    <a:pt x="27" y="350"/>
                  </a:lnTo>
                  <a:lnTo>
                    <a:pt x="39" y="356"/>
                  </a:lnTo>
                  <a:lnTo>
                    <a:pt x="53" y="358"/>
                  </a:lnTo>
                  <a:lnTo>
                    <a:pt x="186" y="358"/>
                  </a:lnTo>
                  <a:lnTo>
                    <a:pt x="186" y="358"/>
                  </a:lnTo>
                  <a:lnTo>
                    <a:pt x="196" y="358"/>
                  </a:lnTo>
                  <a:lnTo>
                    <a:pt x="206" y="362"/>
                  </a:lnTo>
                  <a:lnTo>
                    <a:pt x="214" y="368"/>
                  </a:lnTo>
                  <a:lnTo>
                    <a:pt x="220" y="374"/>
                  </a:lnTo>
                  <a:lnTo>
                    <a:pt x="226" y="382"/>
                  </a:lnTo>
                  <a:lnTo>
                    <a:pt x="232" y="392"/>
                  </a:lnTo>
                  <a:lnTo>
                    <a:pt x="234" y="402"/>
                  </a:lnTo>
                  <a:lnTo>
                    <a:pt x="236" y="414"/>
                  </a:lnTo>
                  <a:lnTo>
                    <a:pt x="236" y="520"/>
                  </a:lnTo>
                  <a:lnTo>
                    <a:pt x="236" y="520"/>
                  </a:lnTo>
                  <a:lnTo>
                    <a:pt x="234" y="526"/>
                  </a:lnTo>
                  <a:lnTo>
                    <a:pt x="230" y="528"/>
                  </a:lnTo>
                  <a:lnTo>
                    <a:pt x="228" y="528"/>
                  </a:lnTo>
                  <a:lnTo>
                    <a:pt x="228" y="528"/>
                  </a:lnTo>
                  <a:close/>
                </a:path>
              </a:pathLst>
            </a:custGeom>
            <a:solidFill>
              <a:srgbClr val="1C4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2835" tIns="36418" rIns="72835" bIns="364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434"/>
            </a:p>
          </p:txBody>
        </p:sp>
        <p:sp>
          <p:nvSpPr>
            <p:cNvPr id="170" name="Freeform 1667">
              <a:extLst>
                <a:ext uri="{FF2B5EF4-FFF2-40B4-BE49-F238E27FC236}">
                  <a16:creationId xmlns:a16="http://schemas.microsoft.com/office/drawing/2014/main" id="{31816C20-CB5A-446A-8A44-A4FF6792CE7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08700" y="6772275"/>
              <a:ext cx="1444625" cy="1120775"/>
            </a:xfrm>
            <a:custGeom>
              <a:avLst/>
              <a:gdLst>
                <a:gd name="T0" fmla="*/ 466 w 910"/>
                <a:gd name="T1" fmla="*/ 706 h 706"/>
                <a:gd name="T2" fmla="*/ 466 w 910"/>
                <a:gd name="T3" fmla="*/ 706 h 706"/>
                <a:gd name="T4" fmla="*/ 454 w 910"/>
                <a:gd name="T5" fmla="*/ 704 h 706"/>
                <a:gd name="T6" fmla="*/ 454 w 910"/>
                <a:gd name="T7" fmla="*/ 704 h 706"/>
                <a:gd name="T8" fmla="*/ 442 w 910"/>
                <a:gd name="T9" fmla="*/ 706 h 706"/>
                <a:gd name="T10" fmla="*/ 36 w 910"/>
                <a:gd name="T11" fmla="*/ 706 h 706"/>
                <a:gd name="T12" fmla="*/ 36 w 910"/>
                <a:gd name="T13" fmla="*/ 706 h 706"/>
                <a:gd name="T14" fmla="*/ 28 w 910"/>
                <a:gd name="T15" fmla="*/ 706 h 706"/>
                <a:gd name="T16" fmla="*/ 22 w 910"/>
                <a:gd name="T17" fmla="*/ 704 h 706"/>
                <a:gd name="T18" fmla="*/ 16 w 910"/>
                <a:gd name="T19" fmla="*/ 700 h 706"/>
                <a:gd name="T20" fmla="*/ 10 w 910"/>
                <a:gd name="T21" fmla="*/ 696 h 706"/>
                <a:gd name="T22" fmla="*/ 6 w 910"/>
                <a:gd name="T23" fmla="*/ 690 h 706"/>
                <a:gd name="T24" fmla="*/ 2 w 910"/>
                <a:gd name="T25" fmla="*/ 684 h 706"/>
                <a:gd name="T26" fmla="*/ 0 w 910"/>
                <a:gd name="T27" fmla="*/ 676 h 706"/>
                <a:gd name="T28" fmla="*/ 0 w 910"/>
                <a:gd name="T29" fmla="*/ 670 h 706"/>
                <a:gd name="T30" fmla="*/ 0 w 910"/>
                <a:gd name="T31" fmla="*/ 38 h 706"/>
                <a:gd name="T32" fmla="*/ 0 w 910"/>
                <a:gd name="T33" fmla="*/ 38 h 706"/>
                <a:gd name="T34" fmla="*/ 0 w 910"/>
                <a:gd name="T35" fmla="*/ 30 h 706"/>
                <a:gd name="T36" fmla="*/ 2 w 910"/>
                <a:gd name="T37" fmla="*/ 24 h 706"/>
                <a:gd name="T38" fmla="*/ 6 w 910"/>
                <a:gd name="T39" fmla="*/ 18 h 706"/>
                <a:gd name="T40" fmla="*/ 10 w 910"/>
                <a:gd name="T41" fmla="*/ 12 h 706"/>
                <a:gd name="T42" fmla="*/ 16 w 910"/>
                <a:gd name="T43" fmla="*/ 8 h 706"/>
                <a:gd name="T44" fmla="*/ 22 w 910"/>
                <a:gd name="T45" fmla="*/ 4 h 706"/>
                <a:gd name="T46" fmla="*/ 28 w 910"/>
                <a:gd name="T47" fmla="*/ 2 h 706"/>
                <a:gd name="T48" fmla="*/ 36 w 910"/>
                <a:gd name="T49" fmla="*/ 0 h 706"/>
                <a:gd name="T50" fmla="*/ 417 w 910"/>
                <a:gd name="T51" fmla="*/ 0 h 706"/>
                <a:gd name="T52" fmla="*/ 417 w 910"/>
                <a:gd name="T53" fmla="*/ 0 h 706"/>
                <a:gd name="T54" fmla="*/ 428 w 910"/>
                <a:gd name="T55" fmla="*/ 2 h 706"/>
                <a:gd name="T56" fmla="*/ 436 w 910"/>
                <a:gd name="T57" fmla="*/ 4 h 706"/>
                <a:gd name="T58" fmla="*/ 446 w 910"/>
                <a:gd name="T59" fmla="*/ 8 h 706"/>
                <a:gd name="T60" fmla="*/ 454 w 910"/>
                <a:gd name="T61" fmla="*/ 14 h 706"/>
                <a:gd name="T62" fmla="*/ 454 w 910"/>
                <a:gd name="T63" fmla="*/ 14 h 706"/>
                <a:gd name="T64" fmla="*/ 462 w 910"/>
                <a:gd name="T65" fmla="*/ 8 h 706"/>
                <a:gd name="T66" fmla="*/ 472 w 910"/>
                <a:gd name="T67" fmla="*/ 4 h 706"/>
                <a:gd name="T68" fmla="*/ 482 w 910"/>
                <a:gd name="T69" fmla="*/ 2 h 706"/>
                <a:gd name="T70" fmla="*/ 492 w 910"/>
                <a:gd name="T71" fmla="*/ 0 h 706"/>
                <a:gd name="T72" fmla="*/ 872 w 910"/>
                <a:gd name="T73" fmla="*/ 0 h 706"/>
                <a:gd name="T74" fmla="*/ 872 w 910"/>
                <a:gd name="T75" fmla="*/ 0 h 706"/>
                <a:gd name="T76" fmla="*/ 880 w 910"/>
                <a:gd name="T77" fmla="*/ 2 h 706"/>
                <a:gd name="T78" fmla="*/ 886 w 910"/>
                <a:gd name="T79" fmla="*/ 4 h 706"/>
                <a:gd name="T80" fmla="*/ 892 w 910"/>
                <a:gd name="T81" fmla="*/ 8 h 706"/>
                <a:gd name="T82" fmla="*/ 898 w 910"/>
                <a:gd name="T83" fmla="*/ 12 h 706"/>
                <a:gd name="T84" fmla="*/ 902 w 910"/>
                <a:gd name="T85" fmla="*/ 18 h 706"/>
                <a:gd name="T86" fmla="*/ 906 w 910"/>
                <a:gd name="T87" fmla="*/ 24 h 706"/>
                <a:gd name="T88" fmla="*/ 908 w 910"/>
                <a:gd name="T89" fmla="*/ 30 h 706"/>
                <a:gd name="T90" fmla="*/ 910 w 910"/>
                <a:gd name="T91" fmla="*/ 38 h 706"/>
                <a:gd name="T92" fmla="*/ 910 w 910"/>
                <a:gd name="T93" fmla="*/ 670 h 706"/>
                <a:gd name="T94" fmla="*/ 910 w 910"/>
                <a:gd name="T95" fmla="*/ 670 h 706"/>
                <a:gd name="T96" fmla="*/ 908 w 910"/>
                <a:gd name="T97" fmla="*/ 676 h 706"/>
                <a:gd name="T98" fmla="*/ 906 w 910"/>
                <a:gd name="T99" fmla="*/ 684 h 706"/>
                <a:gd name="T100" fmla="*/ 902 w 910"/>
                <a:gd name="T101" fmla="*/ 690 h 706"/>
                <a:gd name="T102" fmla="*/ 898 w 910"/>
                <a:gd name="T103" fmla="*/ 696 h 706"/>
                <a:gd name="T104" fmla="*/ 892 w 910"/>
                <a:gd name="T105" fmla="*/ 700 h 706"/>
                <a:gd name="T106" fmla="*/ 886 w 910"/>
                <a:gd name="T107" fmla="*/ 704 h 706"/>
                <a:gd name="T108" fmla="*/ 880 w 910"/>
                <a:gd name="T109" fmla="*/ 706 h 706"/>
                <a:gd name="T110" fmla="*/ 872 w 910"/>
                <a:gd name="T111" fmla="*/ 706 h 706"/>
                <a:gd name="T112" fmla="*/ 466 w 910"/>
                <a:gd name="T113" fmla="*/ 706 h 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910" h="706">
                  <a:moveTo>
                    <a:pt x="466" y="706"/>
                  </a:moveTo>
                  <a:lnTo>
                    <a:pt x="466" y="706"/>
                  </a:lnTo>
                  <a:lnTo>
                    <a:pt x="454" y="704"/>
                  </a:lnTo>
                  <a:lnTo>
                    <a:pt x="454" y="704"/>
                  </a:lnTo>
                  <a:lnTo>
                    <a:pt x="442" y="706"/>
                  </a:lnTo>
                  <a:lnTo>
                    <a:pt x="36" y="706"/>
                  </a:lnTo>
                  <a:lnTo>
                    <a:pt x="36" y="706"/>
                  </a:lnTo>
                  <a:lnTo>
                    <a:pt x="28" y="706"/>
                  </a:lnTo>
                  <a:lnTo>
                    <a:pt x="22" y="704"/>
                  </a:lnTo>
                  <a:lnTo>
                    <a:pt x="16" y="700"/>
                  </a:lnTo>
                  <a:lnTo>
                    <a:pt x="10" y="696"/>
                  </a:lnTo>
                  <a:lnTo>
                    <a:pt x="6" y="690"/>
                  </a:lnTo>
                  <a:lnTo>
                    <a:pt x="2" y="684"/>
                  </a:lnTo>
                  <a:lnTo>
                    <a:pt x="0" y="676"/>
                  </a:lnTo>
                  <a:lnTo>
                    <a:pt x="0" y="670"/>
                  </a:lnTo>
                  <a:lnTo>
                    <a:pt x="0" y="38"/>
                  </a:lnTo>
                  <a:lnTo>
                    <a:pt x="0" y="38"/>
                  </a:lnTo>
                  <a:lnTo>
                    <a:pt x="0" y="30"/>
                  </a:lnTo>
                  <a:lnTo>
                    <a:pt x="2" y="24"/>
                  </a:lnTo>
                  <a:lnTo>
                    <a:pt x="6" y="18"/>
                  </a:lnTo>
                  <a:lnTo>
                    <a:pt x="10" y="12"/>
                  </a:lnTo>
                  <a:lnTo>
                    <a:pt x="16" y="8"/>
                  </a:lnTo>
                  <a:lnTo>
                    <a:pt x="22" y="4"/>
                  </a:lnTo>
                  <a:lnTo>
                    <a:pt x="28" y="2"/>
                  </a:lnTo>
                  <a:lnTo>
                    <a:pt x="36" y="0"/>
                  </a:lnTo>
                  <a:lnTo>
                    <a:pt x="417" y="0"/>
                  </a:lnTo>
                  <a:lnTo>
                    <a:pt x="417" y="0"/>
                  </a:lnTo>
                  <a:lnTo>
                    <a:pt x="428" y="2"/>
                  </a:lnTo>
                  <a:lnTo>
                    <a:pt x="436" y="4"/>
                  </a:lnTo>
                  <a:lnTo>
                    <a:pt x="446" y="8"/>
                  </a:lnTo>
                  <a:lnTo>
                    <a:pt x="454" y="14"/>
                  </a:lnTo>
                  <a:lnTo>
                    <a:pt x="454" y="14"/>
                  </a:lnTo>
                  <a:lnTo>
                    <a:pt x="462" y="8"/>
                  </a:lnTo>
                  <a:lnTo>
                    <a:pt x="472" y="4"/>
                  </a:lnTo>
                  <a:lnTo>
                    <a:pt x="482" y="2"/>
                  </a:lnTo>
                  <a:lnTo>
                    <a:pt x="492" y="0"/>
                  </a:lnTo>
                  <a:lnTo>
                    <a:pt x="872" y="0"/>
                  </a:lnTo>
                  <a:lnTo>
                    <a:pt x="872" y="0"/>
                  </a:lnTo>
                  <a:lnTo>
                    <a:pt x="880" y="2"/>
                  </a:lnTo>
                  <a:lnTo>
                    <a:pt x="886" y="4"/>
                  </a:lnTo>
                  <a:lnTo>
                    <a:pt x="892" y="8"/>
                  </a:lnTo>
                  <a:lnTo>
                    <a:pt x="898" y="12"/>
                  </a:lnTo>
                  <a:lnTo>
                    <a:pt x="902" y="18"/>
                  </a:lnTo>
                  <a:lnTo>
                    <a:pt x="906" y="24"/>
                  </a:lnTo>
                  <a:lnTo>
                    <a:pt x="908" y="30"/>
                  </a:lnTo>
                  <a:lnTo>
                    <a:pt x="910" y="38"/>
                  </a:lnTo>
                  <a:lnTo>
                    <a:pt x="910" y="670"/>
                  </a:lnTo>
                  <a:lnTo>
                    <a:pt x="910" y="670"/>
                  </a:lnTo>
                  <a:lnTo>
                    <a:pt x="908" y="676"/>
                  </a:lnTo>
                  <a:lnTo>
                    <a:pt x="906" y="684"/>
                  </a:lnTo>
                  <a:lnTo>
                    <a:pt x="902" y="690"/>
                  </a:lnTo>
                  <a:lnTo>
                    <a:pt x="898" y="696"/>
                  </a:lnTo>
                  <a:lnTo>
                    <a:pt x="892" y="700"/>
                  </a:lnTo>
                  <a:lnTo>
                    <a:pt x="886" y="704"/>
                  </a:lnTo>
                  <a:lnTo>
                    <a:pt x="880" y="706"/>
                  </a:lnTo>
                  <a:lnTo>
                    <a:pt x="872" y="706"/>
                  </a:lnTo>
                  <a:lnTo>
                    <a:pt x="466" y="706"/>
                  </a:lnTo>
                  <a:close/>
                </a:path>
              </a:pathLst>
            </a:custGeom>
            <a:solidFill>
              <a:srgbClr val="7682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2835" tIns="36418" rIns="72835" bIns="364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434"/>
            </a:p>
          </p:txBody>
        </p:sp>
        <p:pic>
          <p:nvPicPr>
            <p:cNvPr id="171" name="Picture 1668">
              <a:extLst>
                <a:ext uri="{FF2B5EF4-FFF2-40B4-BE49-F238E27FC236}">
                  <a16:creationId xmlns:a16="http://schemas.microsoft.com/office/drawing/2014/main" id="{86D94196-357B-4C33-BC2C-BACC1ADC53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830925" y="6800850"/>
              <a:ext cx="1387475" cy="1066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2" name="Freeform 1669">
              <a:extLst>
                <a:ext uri="{FF2B5EF4-FFF2-40B4-BE49-F238E27FC236}">
                  <a16:creationId xmlns:a16="http://schemas.microsoft.com/office/drawing/2014/main" id="{6C737828-9726-453E-8B36-8CDD09BB64C2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46800" y="6813550"/>
              <a:ext cx="682625" cy="1041400"/>
            </a:xfrm>
            <a:custGeom>
              <a:avLst/>
              <a:gdLst>
                <a:gd name="T0" fmla="*/ 430 w 430"/>
                <a:gd name="T1" fmla="*/ 306 h 656"/>
                <a:gd name="T2" fmla="*/ 430 w 430"/>
                <a:gd name="T3" fmla="*/ 36 h 656"/>
                <a:gd name="T4" fmla="*/ 430 w 430"/>
                <a:gd name="T5" fmla="*/ 36 h 656"/>
                <a:gd name="T6" fmla="*/ 430 w 430"/>
                <a:gd name="T7" fmla="*/ 30 h 656"/>
                <a:gd name="T8" fmla="*/ 428 w 430"/>
                <a:gd name="T9" fmla="*/ 22 h 656"/>
                <a:gd name="T10" fmla="*/ 424 w 430"/>
                <a:gd name="T11" fmla="*/ 16 h 656"/>
                <a:gd name="T12" fmla="*/ 420 w 430"/>
                <a:gd name="T13" fmla="*/ 10 h 656"/>
                <a:gd name="T14" fmla="*/ 414 w 430"/>
                <a:gd name="T15" fmla="*/ 6 h 656"/>
                <a:gd name="T16" fmla="*/ 408 w 430"/>
                <a:gd name="T17" fmla="*/ 2 h 656"/>
                <a:gd name="T18" fmla="*/ 400 w 430"/>
                <a:gd name="T19" fmla="*/ 0 h 656"/>
                <a:gd name="T20" fmla="*/ 393 w 430"/>
                <a:gd name="T21" fmla="*/ 0 h 656"/>
                <a:gd name="T22" fmla="*/ 387 w 430"/>
                <a:gd name="T23" fmla="*/ 0 h 656"/>
                <a:gd name="T24" fmla="*/ 343 w 430"/>
                <a:gd name="T25" fmla="*/ 0 h 656"/>
                <a:gd name="T26" fmla="*/ 12 w 430"/>
                <a:gd name="T27" fmla="*/ 0 h 656"/>
                <a:gd name="T28" fmla="*/ 12 w 430"/>
                <a:gd name="T29" fmla="*/ 0 h 656"/>
                <a:gd name="T30" fmla="*/ 8 w 430"/>
                <a:gd name="T31" fmla="*/ 0 h 656"/>
                <a:gd name="T32" fmla="*/ 4 w 430"/>
                <a:gd name="T33" fmla="*/ 4 h 656"/>
                <a:gd name="T34" fmla="*/ 0 w 430"/>
                <a:gd name="T35" fmla="*/ 8 h 656"/>
                <a:gd name="T36" fmla="*/ 0 w 430"/>
                <a:gd name="T37" fmla="*/ 12 h 656"/>
                <a:gd name="T38" fmla="*/ 0 w 430"/>
                <a:gd name="T39" fmla="*/ 644 h 656"/>
                <a:gd name="T40" fmla="*/ 0 w 430"/>
                <a:gd name="T41" fmla="*/ 644 h 656"/>
                <a:gd name="T42" fmla="*/ 0 w 430"/>
                <a:gd name="T43" fmla="*/ 648 h 656"/>
                <a:gd name="T44" fmla="*/ 4 w 430"/>
                <a:gd name="T45" fmla="*/ 652 h 656"/>
                <a:gd name="T46" fmla="*/ 8 w 430"/>
                <a:gd name="T47" fmla="*/ 654 h 656"/>
                <a:gd name="T48" fmla="*/ 12 w 430"/>
                <a:gd name="T49" fmla="*/ 656 h 656"/>
                <a:gd name="T50" fmla="*/ 36 w 430"/>
                <a:gd name="T51" fmla="*/ 656 h 656"/>
                <a:gd name="T52" fmla="*/ 44 w 430"/>
                <a:gd name="T53" fmla="*/ 656 h 656"/>
                <a:gd name="T54" fmla="*/ 87 w 430"/>
                <a:gd name="T55" fmla="*/ 656 h 656"/>
                <a:gd name="T56" fmla="*/ 343 w 430"/>
                <a:gd name="T57" fmla="*/ 656 h 656"/>
                <a:gd name="T58" fmla="*/ 387 w 430"/>
                <a:gd name="T59" fmla="*/ 656 h 656"/>
                <a:gd name="T60" fmla="*/ 393 w 430"/>
                <a:gd name="T61" fmla="*/ 656 h 656"/>
                <a:gd name="T62" fmla="*/ 418 w 430"/>
                <a:gd name="T63" fmla="*/ 656 h 656"/>
                <a:gd name="T64" fmla="*/ 418 w 430"/>
                <a:gd name="T65" fmla="*/ 656 h 656"/>
                <a:gd name="T66" fmla="*/ 426 w 430"/>
                <a:gd name="T67" fmla="*/ 654 h 656"/>
                <a:gd name="T68" fmla="*/ 430 w 430"/>
                <a:gd name="T69" fmla="*/ 652 h 656"/>
                <a:gd name="T70" fmla="*/ 430 w 430"/>
                <a:gd name="T71" fmla="*/ 648 h 656"/>
                <a:gd name="T72" fmla="*/ 430 w 430"/>
                <a:gd name="T73" fmla="*/ 306 h 656"/>
                <a:gd name="T74" fmla="*/ 430 w 430"/>
                <a:gd name="T75" fmla="*/ 306 h 6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30" h="656">
                  <a:moveTo>
                    <a:pt x="430" y="306"/>
                  </a:moveTo>
                  <a:lnTo>
                    <a:pt x="430" y="36"/>
                  </a:lnTo>
                  <a:lnTo>
                    <a:pt x="430" y="36"/>
                  </a:lnTo>
                  <a:lnTo>
                    <a:pt x="430" y="30"/>
                  </a:lnTo>
                  <a:lnTo>
                    <a:pt x="428" y="22"/>
                  </a:lnTo>
                  <a:lnTo>
                    <a:pt x="424" y="16"/>
                  </a:lnTo>
                  <a:lnTo>
                    <a:pt x="420" y="10"/>
                  </a:lnTo>
                  <a:lnTo>
                    <a:pt x="414" y="6"/>
                  </a:lnTo>
                  <a:lnTo>
                    <a:pt x="408" y="2"/>
                  </a:lnTo>
                  <a:lnTo>
                    <a:pt x="400" y="0"/>
                  </a:lnTo>
                  <a:lnTo>
                    <a:pt x="393" y="0"/>
                  </a:lnTo>
                  <a:lnTo>
                    <a:pt x="387" y="0"/>
                  </a:lnTo>
                  <a:lnTo>
                    <a:pt x="343" y="0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8" y="0"/>
                  </a:lnTo>
                  <a:lnTo>
                    <a:pt x="4" y="4"/>
                  </a:lnTo>
                  <a:lnTo>
                    <a:pt x="0" y="8"/>
                  </a:lnTo>
                  <a:lnTo>
                    <a:pt x="0" y="12"/>
                  </a:lnTo>
                  <a:lnTo>
                    <a:pt x="0" y="644"/>
                  </a:lnTo>
                  <a:lnTo>
                    <a:pt x="0" y="644"/>
                  </a:lnTo>
                  <a:lnTo>
                    <a:pt x="0" y="648"/>
                  </a:lnTo>
                  <a:lnTo>
                    <a:pt x="4" y="652"/>
                  </a:lnTo>
                  <a:lnTo>
                    <a:pt x="8" y="654"/>
                  </a:lnTo>
                  <a:lnTo>
                    <a:pt x="12" y="656"/>
                  </a:lnTo>
                  <a:lnTo>
                    <a:pt x="36" y="656"/>
                  </a:lnTo>
                  <a:lnTo>
                    <a:pt x="44" y="656"/>
                  </a:lnTo>
                  <a:lnTo>
                    <a:pt x="87" y="656"/>
                  </a:lnTo>
                  <a:lnTo>
                    <a:pt x="343" y="656"/>
                  </a:lnTo>
                  <a:lnTo>
                    <a:pt x="387" y="656"/>
                  </a:lnTo>
                  <a:lnTo>
                    <a:pt x="393" y="656"/>
                  </a:lnTo>
                  <a:lnTo>
                    <a:pt x="418" y="656"/>
                  </a:lnTo>
                  <a:lnTo>
                    <a:pt x="418" y="656"/>
                  </a:lnTo>
                  <a:lnTo>
                    <a:pt x="426" y="654"/>
                  </a:lnTo>
                  <a:lnTo>
                    <a:pt x="430" y="652"/>
                  </a:lnTo>
                  <a:lnTo>
                    <a:pt x="430" y="648"/>
                  </a:lnTo>
                  <a:lnTo>
                    <a:pt x="430" y="306"/>
                  </a:lnTo>
                  <a:lnTo>
                    <a:pt x="430" y="30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2835" tIns="36418" rIns="72835" bIns="364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434"/>
            </a:p>
          </p:txBody>
        </p:sp>
        <p:sp>
          <p:nvSpPr>
            <p:cNvPr id="173" name="Freeform 1670">
              <a:extLst>
                <a:ext uri="{FF2B5EF4-FFF2-40B4-BE49-F238E27FC236}">
                  <a16:creationId xmlns:a16="http://schemas.microsoft.com/office/drawing/2014/main" id="{DA87AC51-E018-4022-95FC-80ABCD755CA4}"/>
                </a:ext>
              </a:extLst>
            </p:cNvPr>
            <p:cNvSpPr>
              <a:spLocks/>
            </p:cNvSpPr>
            <p:nvPr/>
          </p:nvSpPr>
          <p:spPr bwMode="auto">
            <a:xfrm>
              <a:off x="19529425" y="6813550"/>
              <a:ext cx="682625" cy="1041400"/>
            </a:xfrm>
            <a:custGeom>
              <a:avLst/>
              <a:gdLst>
                <a:gd name="T0" fmla="*/ 0 w 430"/>
                <a:gd name="T1" fmla="*/ 306 h 656"/>
                <a:gd name="T2" fmla="*/ 0 w 430"/>
                <a:gd name="T3" fmla="*/ 36 h 656"/>
                <a:gd name="T4" fmla="*/ 0 w 430"/>
                <a:gd name="T5" fmla="*/ 36 h 656"/>
                <a:gd name="T6" fmla="*/ 0 w 430"/>
                <a:gd name="T7" fmla="*/ 30 h 656"/>
                <a:gd name="T8" fmla="*/ 4 w 430"/>
                <a:gd name="T9" fmla="*/ 22 h 656"/>
                <a:gd name="T10" fmla="*/ 6 w 430"/>
                <a:gd name="T11" fmla="*/ 16 h 656"/>
                <a:gd name="T12" fmla="*/ 12 w 430"/>
                <a:gd name="T13" fmla="*/ 10 h 656"/>
                <a:gd name="T14" fmla="*/ 16 w 430"/>
                <a:gd name="T15" fmla="*/ 6 h 656"/>
                <a:gd name="T16" fmla="*/ 22 w 430"/>
                <a:gd name="T17" fmla="*/ 2 h 656"/>
                <a:gd name="T18" fmla="*/ 30 w 430"/>
                <a:gd name="T19" fmla="*/ 0 h 656"/>
                <a:gd name="T20" fmla="*/ 38 w 430"/>
                <a:gd name="T21" fmla="*/ 0 h 656"/>
                <a:gd name="T22" fmla="*/ 44 w 430"/>
                <a:gd name="T23" fmla="*/ 0 h 656"/>
                <a:gd name="T24" fmla="*/ 87 w 430"/>
                <a:gd name="T25" fmla="*/ 0 h 656"/>
                <a:gd name="T26" fmla="*/ 418 w 430"/>
                <a:gd name="T27" fmla="*/ 0 h 656"/>
                <a:gd name="T28" fmla="*/ 418 w 430"/>
                <a:gd name="T29" fmla="*/ 0 h 656"/>
                <a:gd name="T30" fmla="*/ 422 w 430"/>
                <a:gd name="T31" fmla="*/ 0 h 656"/>
                <a:gd name="T32" fmla="*/ 426 w 430"/>
                <a:gd name="T33" fmla="*/ 4 h 656"/>
                <a:gd name="T34" fmla="*/ 430 w 430"/>
                <a:gd name="T35" fmla="*/ 8 h 656"/>
                <a:gd name="T36" fmla="*/ 430 w 430"/>
                <a:gd name="T37" fmla="*/ 12 h 656"/>
                <a:gd name="T38" fmla="*/ 430 w 430"/>
                <a:gd name="T39" fmla="*/ 644 h 656"/>
                <a:gd name="T40" fmla="*/ 430 w 430"/>
                <a:gd name="T41" fmla="*/ 644 h 656"/>
                <a:gd name="T42" fmla="*/ 430 w 430"/>
                <a:gd name="T43" fmla="*/ 648 h 656"/>
                <a:gd name="T44" fmla="*/ 426 w 430"/>
                <a:gd name="T45" fmla="*/ 652 h 656"/>
                <a:gd name="T46" fmla="*/ 422 w 430"/>
                <a:gd name="T47" fmla="*/ 654 h 656"/>
                <a:gd name="T48" fmla="*/ 418 w 430"/>
                <a:gd name="T49" fmla="*/ 656 h 656"/>
                <a:gd name="T50" fmla="*/ 395 w 430"/>
                <a:gd name="T51" fmla="*/ 656 h 656"/>
                <a:gd name="T52" fmla="*/ 387 w 430"/>
                <a:gd name="T53" fmla="*/ 656 h 656"/>
                <a:gd name="T54" fmla="*/ 343 w 430"/>
                <a:gd name="T55" fmla="*/ 656 h 656"/>
                <a:gd name="T56" fmla="*/ 87 w 430"/>
                <a:gd name="T57" fmla="*/ 656 h 656"/>
                <a:gd name="T58" fmla="*/ 44 w 430"/>
                <a:gd name="T59" fmla="*/ 656 h 656"/>
                <a:gd name="T60" fmla="*/ 38 w 430"/>
                <a:gd name="T61" fmla="*/ 656 h 656"/>
                <a:gd name="T62" fmla="*/ 12 w 430"/>
                <a:gd name="T63" fmla="*/ 656 h 656"/>
                <a:gd name="T64" fmla="*/ 12 w 430"/>
                <a:gd name="T65" fmla="*/ 656 h 656"/>
                <a:gd name="T66" fmla="*/ 4 w 430"/>
                <a:gd name="T67" fmla="*/ 654 h 656"/>
                <a:gd name="T68" fmla="*/ 2 w 430"/>
                <a:gd name="T69" fmla="*/ 652 h 656"/>
                <a:gd name="T70" fmla="*/ 0 w 430"/>
                <a:gd name="T71" fmla="*/ 648 h 656"/>
                <a:gd name="T72" fmla="*/ 0 w 430"/>
                <a:gd name="T73" fmla="*/ 306 h 656"/>
                <a:gd name="T74" fmla="*/ 0 w 430"/>
                <a:gd name="T75" fmla="*/ 306 h 6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30" h="656">
                  <a:moveTo>
                    <a:pt x="0" y="306"/>
                  </a:moveTo>
                  <a:lnTo>
                    <a:pt x="0" y="36"/>
                  </a:lnTo>
                  <a:lnTo>
                    <a:pt x="0" y="36"/>
                  </a:lnTo>
                  <a:lnTo>
                    <a:pt x="0" y="30"/>
                  </a:lnTo>
                  <a:lnTo>
                    <a:pt x="4" y="22"/>
                  </a:lnTo>
                  <a:lnTo>
                    <a:pt x="6" y="16"/>
                  </a:lnTo>
                  <a:lnTo>
                    <a:pt x="12" y="10"/>
                  </a:lnTo>
                  <a:lnTo>
                    <a:pt x="16" y="6"/>
                  </a:lnTo>
                  <a:lnTo>
                    <a:pt x="22" y="2"/>
                  </a:lnTo>
                  <a:lnTo>
                    <a:pt x="30" y="0"/>
                  </a:lnTo>
                  <a:lnTo>
                    <a:pt x="38" y="0"/>
                  </a:lnTo>
                  <a:lnTo>
                    <a:pt x="44" y="0"/>
                  </a:lnTo>
                  <a:lnTo>
                    <a:pt x="87" y="0"/>
                  </a:lnTo>
                  <a:lnTo>
                    <a:pt x="418" y="0"/>
                  </a:lnTo>
                  <a:lnTo>
                    <a:pt x="418" y="0"/>
                  </a:lnTo>
                  <a:lnTo>
                    <a:pt x="422" y="0"/>
                  </a:lnTo>
                  <a:lnTo>
                    <a:pt x="426" y="4"/>
                  </a:lnTo>
                  <a:lnTo>
                    <a:pt x="430" y="8"/>
                  </a:lnTo>
                  <a:lnTo>
                    <a:pt x="430" y="12"/>
                  </a:lnTo>
                  <a:lnTo>
                    <a:pt x="430" y="644"/>
                  </a:lnTo>
                  <a:lnTo>
                    <a:pt x="430" y="644"/>
                  </a:lnTo>
                  <a:lnTo>
                    <a:pt x="430" y="648"/>
                  </a:lnTo>
                  <a:lnTo>
                    <a:pt x="426" y="652"/>
                  </a:lnTo>
                  <a:lnTo>
                    <a:pt x="422" y="654"/>
                  </a:lnTo>
                  <a:lnTo>
                    <a:pt x="418" y="656"/>
                  </a:lnTo>
                  <a:lnTo>
                    <a:pt x="395" y="656"/>
                  </a:lnTo>
                  <a:lnTo>
                    <a:pt x="387" y="656"/>
                  </a:lnTo>
                  <a:lnTo>
                    <a:pt x="343" y="656"/>
                  </a:lnTo>
                  <a:lnTo>
                    <a:pt x="87" y="656"/>
                  </a:lnTo>
                  <a:lnTo>
                    <a:pt x="44" y="656"/>
                  </a:lnTo>
                  <a:lnTo>
                    <a:pt x="38" y="656"/>
                  </a:lnTo>
                  <a:lnTo>
                    <a:pt x="12" y="656"/>
                  </a:lnTo>
                  <a:lnTo>
                    <a:pt x="12" y="656"/>
                  </a:lnTo>
                  <a:lnTo>
                    <a:pt x="4" y="654"/>
                  </a:lnTo>
                  <a:lnTo>
                    <a:pt x="2" y="652"/>
                  </a:lnTo>
                  <a:lnTo>
                    <a:pt x="0" y="648"/>
                  </a:lnTo>
                  <a:lnTo>
                    <a:pt x="0" y="306"/>
                  </a:lnTo>
                  <a:lnTo>
                    <a:pt x="0" y="30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2835" tIns="36418" rIns="72835" bIns="364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434"/>
            </a:p>
          </p:txBody>
        </p:sp>
        <p:sp>
          <p:nvSpPr>
            <p:cNvPr id="174" name="Rectangle 1671">
              <a:extLst>
                <a:ext uri="{FF2B5EF4-FFF2-40B4-BE49-F238E27FC236}">
                  <a16:creationId xmlns:a16="http://schemas.microsoft.com/office/drawing/2014/main" id="{04106DF8-75E8-48D6-B1DF-580E7270CC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03950" y="6880225"/>
              <a:ext cx="550863" cy="101600"/>
            </a:xfrm>
            <a:prstGeom prst="rect">
              <a:avLst/>
            </a:prstGeom>
            <a:solidFill>
              <a:srgbClr val="FFA2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72835" tIns="36418" rIns="72835" bIns="364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434"/>
            </a:p>
          </p:txBody>
        </p:sp>
        <p:sp>
          <p:nvSpPr>
            <p:cNvPr id="175" name="Rectangle 1672">
              <a:extLst>
                <a:ext uri="{FF2B5EF4-FFF2-40B4-BE49-F238E27FC236}">
                  <a16:creationId xmlns:a16="http://schemas.microsoft.com/office/drawing/2014/main" id="{DA9B58DF-AA7D-4414-B00D-A1C172B284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03950" y="7016750"/>
              <a:ext cx="550863" cy="38100"/>
            </a:xfrm>
            <a:prstGeom prst="rect">
              <a:avLst/>
            </a:prstGeom>
            <a:solidFill>
              <a:srgbClr val="AEBF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72835" tIns="36418" rIns="72835" bIns="364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434"/>
            </a:p>
          </p:txBody>
        </p:sp>
        <p:sp>
          <p:nvSpPr>
            <p:cNvPr id="176" name="Rectangle 1673">
              <a:extLst>
                <a:ext uri="{FF2B5EF4-FFF2-40B4-BE49-F238E27FC236}">
                  <a16:creationId xmlns:a16="http://schemas.microsoft.com/office/drawing/2014/main" id="{843A62C6-86C4-4D47-B8E5-55DA90B196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03950" y="7156450"/>
              <a:ext cx="550863" cy="34925"/>
            </a:xfrm>
            <a:prstGeom prst="rect">
              <a:avLst/>
            </a:prstGeom>
            <a:solidFill>
              <a:srgbClr val="AEBF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72835" tIns="36418" rIns="72835" bIns="364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434"/>
            </a:p>
          </p:txBody>
        </p:sp>
        <p:sp>
          <p:nvSpPr>
            <p:cNvPr id="177" name="Rectangle 1674">
              <a:extLst>
                <a:ext uri="{FF2B5EF4-FFF2-40B4-BE49-F238E27FC236}">
                  <a16:creationId xmlns:a16="http://schemas.microsoft.com/office/drawing/2014/main" id="{437A18C4-CD31-4EB9-8689-3A9A852684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03950" y="7223125"/>
              <a:ext cx="550863" cy="38100"/>
            </a:xfrm>
            <a:prstGeom prst="rect">
              <a:avLst/>
            </a:prstGeom>
            <a:solidFill>
              <a:srgbClr val="AEBF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72835" tIns="36418" rIns="72835" bIns="364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434"/>
            </a:p>
          </p:txBody>
        </p:sp>
        <p:sp>
          <p:nvSpPr>
            <p:cNvPr id="178" name="Rectangle 1675">
              <a:extLst>
                <a:ext uri="{FF2B5EF4-FFF2-40B4-BE49-F238E27FC236}">
                  <a16:creationId xmlns:a16="http://schemas.microsoft.com/office/drawing/2014/main" id="{EE1E59B7-E5A1-4630-916D-2166BBDC10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03950" y="7292975"/>
              <a:ext cx="550863" cy="34925"/>
            </a:xfrm>
            <a:prstGeom prst="rect">
              <a:avLst/>
            </a:prstGeom>
            <a:solidFill>
              <a:srgbClr val="AEBF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72835" tIns="36418" rIns="72835" bIns="364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434"/>
            </a:p>
          </p:txBody>
        </p:sp>
        <p:sp>
          <p:nvSpPr>
            <p:cNvPr id="179" name="Rectangle 1676">
              <a:extLst>
                <a:ext uri="{FF2B5EF4-FFF2-40B4-BE49-F238E27FC236}">
                  <a16:creationId xmlns:a16="http://schemas.microsoft.com/office/drawing/2014/main" id="{1546EFE4-2DC5-487F-BE4F-375C349A7A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03950" y="7410450"/>
              <a:ext cx="550863" cy="34925"/>
            </a:xfrm>
            <a:prstGeom prst="rect">
              <a:avLst/>
            </a:prstGeom>
            <a:solidFill>
              <a:srgbClr val="AEBF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72835" tIns="36418" rIns="72835" bIns="364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434"/>
            </a:p>
          </p:txBody>
        </p:sp>
        <p:sp>
          <p:nvSpPr>
            <p:cNvPr id="180" name="Rectangle 1677">
              <a:extLst>
                <a:ext uri="{FF2B5EF4-FFF2-40B4-BE49-F238E27FC236}">
                  <a16:creationId xmlns:a16="http://schemas.microsoft.com/office/drawing/2014/main" id="{B97FEE31-110A-4C9F-87B8-34781CC543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03950" y="7480300"/>
              <a:ext cx="550863" cy="34925"/>
            </a:xfrm>
            <a:prstGeom prst="rect">
              <a:avLst/>
            </a:prstGeom>
            <a:solidFill>
              <a:srgbClr val="AEBF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72835" tIns="36418" rIns="72835" bIns="364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434"/>
            </a:p>
          </p:txBody>
        </p:sp>
        <p:sp>
          <p:nvSpPr>
            <p:cNvPr id="181" name="Rectangle 1678">
              <a:extLst>
                <a:ext uri="{FF2B5EF4-FFF2-40B4-BE49-F238E27FC236}">
                  <a16:creationId xmlns:a16="http://schemas.microsoft.com/office/drawing/2014/main" id="{25BF05EF-7506-4416-88BD-5CDF6041D7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03950" y="7616825"/>
              <a:ext cx="550863" cy="34925"/>
            </a:xfrm>
            <a:prstGeom prst="rect">
              <a:avLst/>
            </a:prstGeom>
            <a:solidFill>
              <a:srgbClr val="AEBF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72835" tIns="36418" rIns="72835" bIns="364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434"/>
            </a:p>
          </p:txBody>
        </p:sp>
        <p:sp>
          <p:nvSpPr>
            <p:cNvPr id="182" name="Rectangle 1679">
              <a:extLst>
                <a:ext uri="{FF2B5EF4-FFF2-40B4-BE49-F238E27FC236}">
                  <a16:creationId xmlns:a16="http://schemas.microsoft.com/office/drawing/2014/main" id="{2BEA3A79-1CB3-481F-90CA-A03C772921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03950" y="7686675"/>
              <a:ext cx="550863" cy="34925"/>
            </a:xfrm>
            <a:prstGeom prst="rect">
              <a:avLst/>
            </a:prstGeom>
            <a:solidFill>
              <a:srgbClr val="AEBF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72835" tIns="36418" rIns="72835" bIns="364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434"/>
            </a:p>
          </p:txBody>
        </p:sp>
        <p:sp>
          <p:nvSpPr>
            <p:cNvPr id="194" name="Rectangle 1680">
              <a:extLst>
                <a:ext uri="{FF2B5EF4-FFF2-40B4-BE49-F238E27FC236}">
                  <a16:creationId xmlns:a16="http://schemas.microsoft.com/office/drawing/2014/main" id="{6D02AAE7-4D72-4C33-8CD8-68340EBF29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05625" y="6880225"/>
              <a:ext cx="550863" cy="34925"/>
            </a:xfrm>
            <a:prstGeom prst="rect">
              <a:avLst/>
            </a:prstGeom>
            <a:solidFill>
              <a:srgbClr val="AEBF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72835" tIns="36418" rIns="72835" bIns="364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434"/>
            </a:p>
          </p:txBody>
        </p:sp>
        <p:sp>
          <p:nvSpPr>
            <p:cNvPr id="195" name="Rectangle 1681">
              <a:extLst>
                <a:ext uri="{FF2B5EF4-FFF2-40B4-BE49-F238E27FC236}">
                  <a16:creationId xmlns:a16="http://schemas.microsoft.com/office/drawing/2014/main" id="{430C0EA7-B3BC-400E-8E80-93C00758E8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05625" y="6950075"/>
              <a:ext cx="550863" cy="34925"/>
            </a:xfrm>
            <a:prstGeom prst="rect">
              <a:avLst/>
            </a:prstGeom>
            <a:solidFill>
              <a:srgbClr val="AEBF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72835" tIns="36418" rIns="72835" bIns="364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434"/>
            </a:p>
          </p:txBody>
        </p:sp>
        <p:sp>
          <p:nvSpPr>
            <p:cNvPr id="196" name="Rectangle 1682">
              <a:extLst>
                <a:ext uri="{FF2B5EF4-FFF2-40B4-BE49-F238E27FC236}">
                  <a16:creationId xmlns:a16="http://schemas.microsoft.com/office/drawing/2014/main" id="{50F4401F-120E-4A2F-B0E3-132C31CA9F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05625" y="7067550"/>
              <a:ext cx="550863" cy="34925"/>
            </a:xfrm>
            <a:prstGeom prst="rect">
              <a:avLst/>
            </a:prstGeom>
            <a:solidFill>
              <a:srgbClr val="AEBF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72835" tIns="36418" rIns="72835" bIns="364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434"/>
            </a:p>
          </p:txBody>
        </p:sp>
        <p:sp>
          <p:nvSpPr>
            <p:cNvPr id="197" name="Rectangle 1683">
              <a:extLst>
                <a:ext uri="{FF2B5EF4-FFF2-40B4-BE49-F238E27FC236}">
                  <a16:creationId xmlns:a16="http://schemas.microsoft.com/office/drawing/2014/main" id="{BD8BACE1-1E8D-4163-A156-ED5E8DBC3E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05625" y="7134225"/>
              <a:ext cx="550863" cy="38100"/>
            </a:xfrm>
            <a:prstGeom prst="rect">
              <a:avLst/>
            </a:prstGeom>
            <a:solidFill>
              <a:srgbClr val="AEBF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72835" tIns="36418" rIns="72835" bIns="364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434"/>
            </a:p>
          </p:txBody>
        </p:sp>
        <p:sp>
          <p:nvSpPr>
            <p:cNvPr id="198" name="Rectangle 1684">
              <a:extLst>
                <a:ext uri="{FF2B5EF4-FFF2-40B4-BE49-F238E27FC236}">
                  <a16:creationId xmlns:a16="http://schemas.microsoft.com/office/drawing/2014/main" id="{06EA25BA-C5C1-4D3E-BDF4-242CF97BDC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05625" y="7204075"/>
              <a:ext cx="550863" cy="34925"/>
            </a:xfrm>
            <a:prstGeom prst="rect">
              <a:avLst/>
            </a:prstGeom>
            <a:solidFill>
              <a:srgbClr val="AEBF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72835" tIns="36418" rIns="72835" bIns="364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434"/>
            </a:p>
          </p:txBody>
        </p:sp>
        <p:sp>
          <p:nvSpPr>
            <p:cNvPr id="199" name="Rectangle 1685">
              <a:extLst>
                <a:ext uri="{FF2B5EF4-FFF2-40B4-BE49-F238E27FC236}">
                  <a16:creationId xmlns:a16="http://schemas.microsoft.com/office/drawing/2014/main" id="{76A98122-BA90-4314-B927-726E6A3C43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05625" y="7410450"/>
              <a:ext cx="550863" cy="34925"/>
            </a:xfrm>
            <a:prstGeom prst="rect">
              <a:avLst/>
            </a:prstGeom>
            <a:solidFill>
              <a:srgbClr val="AEBF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72835" tIns="36418" rIns="72835" bIns="364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434"/>
            </a:p>
          </p:txBody>
        </p:sp>
        <p:sp>
          <p:nvSpPr>
            <p:cNvPr id="200" name="Rectangle 1686">
              <a:extLst>
                <a:ext uri="{FF2B5EF4-FFF2-40B4-BE49-F238E27FC236}">
                  <a16:creationId xmlns:a16="http://schemas.microsoft.com/office/drawing/2014/main" id="{9740F70B-B1ED-4611-ADEA-451C031F5A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05625" y="7480300"/>
              <a:ext cx="550863" cy="34925"/>
            </a:xfrm>
            <a:prstGeom prst="rect">
              <a:avLst/>
            </a:prstGeom>
            <a:solidFill>
              <a:srgbClr val="AEBF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72835" tIns="36418" rIns="72835" bIns="364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434"/>
            </a:p>
          </p:txBody>
        </p:sp>
        <p:sp>
          <p:nvSpPr>
            <p:cNvPr id="201" name="Rectangle 1687">
              <a:extLst>
                <a:ext uri="{FF2B5EF4-FFF2-40B4-BE49-F238E27FC236}">
                  <a16:creationId xmlns:a16="http://schemas.microsoft.com/office/drawing/2014/main" id="{4F34D3D9-033B-4DF8-BC02-71932FC8D8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05625" y="7546975"/>
              <a:ext cx="550863" cy="38100"/>
            </a:xfrm>
            <a:prstGeom prst="rect">
              <a:avLst/>
            </a:prstGeom>
            <a:solidFill>
              <a:srgbClr val="AEBF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72835" tIns="36418" rIns="72835" bIns="364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434"/>
            </a:p>
          </p:txBody>
        </p:sp>
        <p:sp>
          <p:nvSpPr>
            <p:cNvPr id="202" name="Rectangle 1688">
              <a:extLst>
                <a:ext uri="{FF2B5EF4-FFF2-40B4-BE49-F238E27FC236}">
                  <a16:creationId xmlns:a16="http://schemas.microsoft.com/office/drawing/2014/main" id="{5D318873-E5E2-4278-98D7-802B057A38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05625" y="7686675"/>
              <a:ext cx="550863" cy="34925"/>
            </a:xfrm>
            <a:prstGeom prst="rect">
              <a:avLst/>
            </a:prstGeom>
            <a:solidFill>
              <a:srgbClr val="AEBF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72835" tIns="36418" rIns="72835" bIns="364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434"/>
            </a:p>
          </p:txBody>
        </p:sp>
        <p:sp>
          <p:nvSpPr>
            <p:cNvPr id="203" name="Freeform 1689">
              <a:extLst>
                <a:ext uri="{FF2B5EF4-FFF2-40B4-BE49-F238E27FC236}">
                  <a16:creationId xmlns:a16="http://schemas.microsoft.com/office/drawing/2014/main" id="{E5015600-D223-4543-852B-87F9BE65CA25}"/>
                </a:ext>
              </a:extLst>
            </p:cNvPr>
            <p:cNvSpPr>
              <a:spLocks/>
            </p:cNvSpPr>
            <p:nvPr/>
          </p:nvSpPr>
          <p:spPr bwMode="auto">
            <a:xfrm>
              <a:off x="19699288" y="6772275"/>
              <a:ext cx="141288" cy="793750"/>
            </a:xfrm>
            <a:custGeom>
              <a:avLst/>
              <a:gdLst>
                <a:gd name="T0" fmla="*/ 44 w 89"/>
                <a:gd name="T1" fmla="*/ 0 h 500"/>
                <a:gd name="T2" fmla="*/ 0 w 89"/>
                <a:gd name="T3" fmla="*/ 0 h 500"/>
                <a:gd name="T4" fmla="*/ 0 w 89"/>
                <a:gd name="T5" fmla="*/ 500 h 500"/>
                <a:gd name="T6" fmla="*/ 44 w 89"/>
                <a:gd name="T7" fmla="*/ 474 h 500"/>
                <a:gd name="T8" fmla="*/ 89 w 89"/>
                <a:gd name="T9" fmla="*/ 500 h 500"/>
                <a:gd name="T10" fmla="*/ 89 w 89"/>
                <a:gd name="T11" fmla="*/ 0 h 500"/>
                <a:gd name="T12" fmla="*/ 44 w 89"/>
                <a:gd name="T13" fmla="*/ 0 h 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9" h="500">
                  <a:moveTo>
                    <a:pt x="44" y="0"/>
                  </a:moveTo>
                  <a:lnTo>
                    <a:pt x="0" y="0"/>
                  </a:lnTo>
                  <a:lnTo>
                    <a:pt x="0" y="500"/>
                  </a:lnTo>
                  <a:lnTo>
                    <a:pt x="44" y="474"/>
                  </a:lnTo>
                  <a:lnTo>
                    <a:pt x="89" y="500"/>
                  </a:lnTo>
                  <a:lnTo>
                    <a:pt x="89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1C4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2835" tIns="36418" rIns="72835" bIns="364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434"/>
            </a:p>
          </p:txBody>
        </p:sp>
        <p:sp>
          <p:nvSpPr>
            <p:cNvPr id="204" name="Freeform 1690">
              <a:extLst>
                <a:ext uri="{FF2B5EF4-FFF2-40B4-BE49-F238E27FC236}">
                  <a16:creationId xmlns:a16="http://schemas.microsoft.com/office/drawing/2014/main" id="{3C411E26-DDFA-4D9E-9B41-495742792E81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70688" y="8207375"/>
              <a:ext cx="301625" cy="492125"/>
            </a:xfrm>
            <a:custGeom>
              <a:avLst/>
              <a:gdLst>
                <a:gd name="T0" fmla="*/ 190 w 190"/>
                <a:gd name="T1" fmla="*/ 214 h 310"/>
                <a:gd name="T2" fmla="*/ 190 w 190"/>
                <a:gd name="T3" fmla="*/ 214 h 310"/>
                <a:gd name="T4" fmla="*/ 188 w 190"/>
                <a:gd name="T5" fmla="*/ 234 h 310"/>
                <a:gd name="T6" fmla="*/ 182 w 190"/>
                <a:gd name="T7" fmla="*/ 252 h 310"/>
                <a:gd name="T8" fmla="*/ 174 w 190"/>
                <a:gd name="T9" fmla="*/ 268 h 310"/>
                <a:gd name="T10" fmla="*/ 162 w 190"/>
                <a:gd name="T11" fmla="*/ 282 h 310"/>
                <a:gd name="T12" fmla="*/ 148 w 190"/>
                <a:gd name="T13" fmla="*/ 294 h 310"/>
                <a:gd name="T14" fmla="*/ 132 w 190"/>
                <a:gd name="T15" fmla="*/ 302 h 310"/>
                <a:gd name="T16" fmla="*/ 114 w 190"/>
                <a:gd name="T17" fmla="*/ 308 h 310"/>
                <a:gd name="T18" fmla="*/ 95 w 190"/>
                <a:gd name="T19" fmla="*/ 310 h 310"/>
                <a:gd name="T20" fmla="*/ 95 w 190"/>
                <a:gd name="T21" fmla="*/ 310 h 310"/>
                <a:gd name="T22" fmla="*/ 75 w 190"/>
                <a:gd name="T23" fmla="*/ 308 h 310"/>
                <a:gd name="T24" fmla="*/ 57 w 190"/>
                <a:gd name="T25" fmla="*/ 302 h 310"/>
                <a:gd name="T26" fmla="*/ 41 w 190"/>
                <a:gd name="T27" fmla="*/ 294 h 310"/>
                <a:gd name="T28" fmla="*/ 27 w 190"/>
                <a:gd name="T29" fmla="*/ 282 h 310"/>
                <a:gd name="T30" fmla="*/ 15 w 190"/>
                <a:gd name="T31" fmla="*/ 268 h 310"/>
                <a:gd name="T32" fmla="*/ 7 w 190"/>
                <a:gd name="T33" fmla="*/ 252 h 310"/>
                <a:gd name="T34" fmla="*/ 1 w 190"/>
                <a:gd name="T35" fmla="*/ 234 h 310"/>
                <a:gd name="T36" fmla="*/ 0 w 190"/>
                <a:gd name="T37" fmla="*/ 214 h 310"/>
                <a:gd name="T38" fmla="*/ 0 w 190"/>
                <a:gd name="T39" fmla="*/ 96 h 310"/>
                <a:gd name="T40" fmla="*/ 0 w 190"/>
                <a:gd name="T41" fmla="*/ 96 h 310"/>
                <a:gd name="T42" fmla="*/ 1 w 190"/>
                <a:gd name="T43" fmla="*/ 76 h 310"/>
                <a:gd name="T44" fmla="*/ 7 w 190"/>
                <a:gd name="T45" fmla="*/ 58 h 310"/>
                <a:gd name="T46" fmla="*/ 15 w 190"/>
                <a:gd name="T47" fmla="*/ 42 h 310"/>
                <a:gd name="T48" fmla="*/ 27 w 190"/>
                <a:gd name="T49" fmla="*/ 28 h 310"/>
                <a:gd name="T50" fmla="*/ 41 w 190"/>
                <a:gd name="T51" fmla="*/ 16 h 310"/>
                <a:gd name="T52" fmla="*/ 57 w 190"/>
                <a:gd name="T53" fmla="*/ 8 h 310"/>
                <a:gd name="T54" fmla="*/ 75 w 190"/>
                <a:gd name="T55" fmla="*/ 2 h 310"/>
                <a:gd name="T56" fmla="*/ 95 w 190"/>
                <a:gd name="T57" fmla="*/ 0 h 310"/>
                <a:gd name="T58" fmla="*/ 95 w 190"/>
                <a:gd name="T59" fmla="*/ 0 h 310"/>
                <a:gd name="T60" fmla="*/ 114 w 190"/>
                <a:gd name="T61" fmla="*/ 2 h 310"/>
                <a:gd name="T62" fmla="*/ 132 w 190"/>
                <a:gd name="T63" fmla="*/ 8 h 310"/>
                <a:gd name="T64" fmla="*/ 148 w 190"/>
                <a:gd name="T65" fmla="*/ 16 h 310"/>
                <a:gd name="T66" fmla="*/ 162 w 190"/>
                <a:gd name="T67" fmla="*/ 28 h 310"/>
                <a:gd name="T68" fmla="*/ 174 w 190"/>
                <a:gd name="T69" fmla="*/ 42 h 310"/>
                <a:gd name="T70" fmla="*/ 182 w 190"/>
                <a:gd name="T71" fmla="*/ 58 h 310"/>
                <a:gd name="T72" fmla="*/ 188 w 190"/>
                <a:gd name="T73" fmla="*/ 76 h 310"/>
                <a:gd name="T74" fmla="*/ 190 w 190"/>
                <a:gd name="T75" fmla="*/ 96 h 310"/>
                <a:gd name="T76" fmla="*/ 190 w 190"/>
                <a:gd name="T77" fmla="*/ 214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90" h="310">
                  <a:moveTo>
                    <a:pt x="190" y="214"/>
                  </a:moveTo>
                  <a:lnTo>
                    <a:pt x="190" y="214"/>
                  </a:lnTo>
                  <a:lnTo>
                    <a:pt x="188" y="234"/>
                  </a:lnTo>
                  <a:lnTo>
                    <a:pt x="182" y="252"/>
                  </a:lnTo>
                  <a:lnTo>
                    <a:pt x="174" y="268"/>
                  </a:lnTo>
                  <a:lnTo>
                    <a:pt x="162" y="282"/>
                  </a:lnTo>
                  <a:lnTo>
                    <a:pt x="148" y="294"/>
                  </a:lnTo>
                  <a:lnTo>
                    <a:pt x="132" y="302"/>
                  </a:lnTo>
                  <a:lnTo>
                    <a:pt x="114" y="308"/>
                  </a:lnTo>
                  <a:lnTo>
                    <a:pt x="95" y="310"/>
                  </a:lnTo>
                  <a:lnTo>
                    <a:pt x="95" y="310"/>
                  </a:lnTo>
                  <a:lnTo>
                    <a:pt x="75" y="308"/>
                  </a:lnTo>
                  <a:lnTo>
                    <a:pt x="57" y="302"/>
                  </a:lnTo>
                  <a:lnTo>
                    <a:pt x="41" y="294"/>
                  </a:lnTo>
                  <a:lnTo>
                    <a:pt x="27" y="282"/>
                  </a:lnTo>
                  <a:lnTo>
                    <a:pt x="15" y="268"/>
                  </a:lnTo>
                  <a:lnTo>
                    <a:pt x="7" y="252"/>
                  </a:lnTo>
                  <a:lnTo>
                    <a:pt x="1" y="234"/>
                  </a:lnTo>
                  <a:lnTo>
                    <a:pt x="0" y="214"/>
                  </a:lnTo>
                  <a:lnTo>
                    <a:pt x="0" y="96"/>
                  </a:lnTo>
                  <a:lnTo>
                    <a:pt x="0" y="96"/>
                  </a:lnTo>
                  <a:lnTo>
                    <a:pt x="1" y="76"/>
                  </a:lnTo>
                  <a:lnTo>
                    <a:pt x="7" y="58"/>
                  </a:lnTo>
                  <a:lnTo>
                    <a:pt x="15" y="42"/>
                  </a:lnTo>
                  <a:lnTo>
                    <a:pt x="27" y="28"/>
                  </a:lnTo>
                  <a:lnTo>
                    <a:pt x="41" y="16"/>
                  </a:lnTo>
                  <a:lnTo>
                    <a:pt x="57" y="8"/>
                  </a:lnTo>
                  <a:lnTo>
                    <a:pt x="75" y="2"/>
                  </a:lnTo>
                  <a:lnTo>
                    <a:pt x="95" y="0"/>
                  </a:lnTo>
                  <a:lnTo>
                    <a:pt x="95" y="0"/>
                  </a:lnTo>
                  <a:lnTo>
                    <a:pt x="114" y="2"/>
                  </a:lnTo>
                  <a:lnTo>
                    <a:pt x="132" y="8"/>
                  </a:lnTo>
                  <a:lnTo>
                    <a:pt x="148" y="16"/>
                  </a:lnTo>
                  <a:lnTo>
                    <a:pt x="162" y="28"/>
                  </a:lnTo>
                  <a:lnTo>
                    <a:pt x="174" y="42"/>
                  </a:lnTo>
                  <a:lnTo>
                    <a:pt x="182" y="58"/>
                  </a:lnTo>
                  <a:lnTo>
                    <a:pt x="188" y="76"/>
                  </a:lnTo>
                  <a:lnTo>
                    <a:pt x="190" y="96"/>
                  </a:lnTo>
                  <a:lnTo>
                    <a:pt x="190" y="214"/>
                  </a:lnTo>
                  <a:close/>
                </a:path>
              </a:pathLst>
            </a:custGeom>
            <a:solidFill>
              <a:srgbClr val="7682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2835" tIns="36418" rIns="72835" bIns="364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434"/>
            </a:p>
          </p:txBody>
        </p:sp>
        <p:sp>
          <p:nvSpPr>
            <p:cNvPr id="205" name="Freeform 1691">
              <a:extLst>
                <a:ext uri="{FF2B5EF4-FFF2-40B4-BE49-F238E27FC236}">
                  <a16:creationId xmlns:a16="http://schemas.microsoft.com/office/drawing/2014/main" id="{106A0E1D-AC0E-4996-A7AC-37804C8DFE7D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70688" y="8207375"/>
              <a:ext cx="150813" cy="190500"/>
            </a:xfrm>
            <a:custGeom>
              <a:avLst/>
              <a:gdLst>
                <a:gd name="T0" fmla="*/ 0 w 95"/>
                <a:gd name="T1" fmla="*/ 96 h 120"/>
                <a:gd name="T2" fmla="*/ 0 w 95"/>
                <a:gd name="T3" fmla="*/ 120 h 120"/>
                <a:gd name="T4" fmla="*/ 95 w 95"/>
                <a:gd name="T5" fmla="*/ 120 h 120"/>
                <a:gd name="T6" fmla="*/ 95 w 95"/>
                <a:gd name="T7" fmla="*/ 0 h 120"/>
                <a:gd name="T8" fmla="*/ 95 w 95"/>
                <a:gd name="T9" fmla="*/ 0 h 120"/>
                <a:gd name="T10" fmla="*/ 75 w 95"/>
                <a:gd name="T11" fmla="*/ 2 h 120"/>
                <a:gd name="T12" fmla="*/ 57 w 95"/>
                <a:gd name="T13" fmla="*/ 8 h 120"/>
                <a:gd name="T14" fmla="*/ 41 w 95"/>
                <a:gd name="T15" fmla="*/ 16 h 120"/>
                <a:gd name="T16" fmla="*/ 27 w 95"/>
                <a:gd name="T17" fmla="*/ 28 h 120"/>
                <a:gd name="T18" fmla="*/ 15 w 95"/>
                <a:gd name="T19" fmla="*/ 42 h 120"/>
                <a:gd name="T20" fmla="*/ 7 w 95"/>
                <a:gd name="T21" fmla="*/ 58 h 120"/>
                <a:gd name="T22" fmla="*/ 1 w 95"/>
                <a:gd name="T23" fmla="*/ 76 h 120"/>
                <a:gd name="T24" fmla="*/ 0 w 95"/>
                <a:gd name="T25" fmla="*/ 96 h 120"/>
                <a:gd name="T26" fmla="*/ 0 w 95"/>
                <a:gd name="T27" fmla="*/ 96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5" h="120">
                  <a:moveTo>
                    <a:pt x="0" y="96"/>
                  </a:moveTo>
                  <a:lnTo>
                    <a:pt x="0" y="120"/>
                  </a:lnTo>
                  <a:lnTo>
                    <a:pt x="95" y="120"/>
                  </a:lnTo>
                  <a:lnTo>
                    <a:pt x="95" y="0"/>
                  </a:lnTo>
                  <a:lnTo>
                    <a:pt x="95" y="0"/>
                  </a:lnTo>
                  <a:lnTo>
                    <a:pt x="75" y="2"/>
                  </a:lnTo>
                  <a:lnTo>
                    <a:pt x="57" y="8"/>
                  </a:lnTo>
                  <a:lnTo>
                    <a:pt x="41" y="16"/>
                  </a:lnTo>
                  <a:lnTo>
                    <a:pt x="27" y="28"/>
                  </a:lnTo>
                  <a:lnTo>
                    <a:pt x="15" y="42"/>
                  </a:lnTo>
                  <a:lnTo>
                    <a:pt x="7" y="58"/>
                  </a:lnTo>
                  <a:lnTo>
                    <a:pt x="1" y="76"/>
                  </a:lnTo>
                  <a:lnTo>
                    <a:pt x="0" y="96"/>
                  </a:lnTo>
                  <a:lnTo>
                    <a:pt x="0" y="96"/>
                  </a:lnTo>
                  <a:close/>
                </a:path>
              </a:pathLst>
            </a:custGeom>
            <a:solidFill>
              <a:srgbClr val="AEBF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2835" tIns="36418" rIns="72835" bIns="364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434"/>
            </a:p>
          </p:txBody>
        </p:sp>
        <p:pic>
          <p:nvPicPr>
            <p:cNvPr id="206" name="Picture 1692">
              <a:extLst>
                <a:ext uri="{FF2B5EF4-FFF2-40B4-BE49-F238E27FC236}">
                  <a16:creationId xmlns:a16="http://schemas.microsoft.com/office/drawing/2014/main" id="{3DB0CFDA-0471-4D34-8C5D-3A1729E83A4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605625" y="8191500"/>
              <a:ext cx="179388" cy="2190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7" name="Freeform 1693">
              <a:extLst>
                <a:ext uri="{FF2B5EF4-FFF2-40B4-BE49-F238E27FC236}">
                  <a16:creationId xmlns:a16="http://schemas.microsoft.com/office/drawing/2014/main" id="{5CFD8E8E-82FC-4FDD-9B72-A6CD27448968}"/>
                </a:ext>
              </a:extLst>
            </p:cNvPr>
            <p:cNvSpPr>
              <a:spLocks/>
            </p:cNvSpPr>
            <p:nvPr/>
          </p:nvSpPr>
          <p:spPr bwMode="auto">
            <a:xfrm>
              <a:off x="19621500" y="8207375"/>
              <a:ext cx="150813" cy="190500"/>
            </a:xfrm>
            <a:custGeom>
              <a:avLst/>
              <a:gdLst>
                <a:gd name="T0" fmla="*/ 95 w 95"/>
                <a:gd name="T1" fmla="*/ 96 h 120"/>
                <a:gd name="T2" fmla="*/ 95 w 95"/>
                <a:gd name="T3" fmla="*/ 96 h 120"/>
                <a:gd name="T4" fmla="*/ 93 w 95"/>
                <a:gd name="T5" fmla="*/ 76 h 120"/>
                <a:gd name="T6" fmla="*/ 87 w 95"/>
                <a:gd name="T7" fmla="*/ 58 h 120"/>
                <a:gd name="T8" fmla="*/ 79 w 95"/>
                <a:gd name="T9" fmla="*/ 42 h 120"/>
                <a:gd name="T10" fmla="*/ 67 w 95"/>
                <a:gd name="T11" fmla="*/ 28 h 120"/>
                <a:gd name="T12" fmla="*/ 53 w 95"/>
                <a:gd name="T13" fmla="*/ 16 h 120"/>
                <a:gd name="T14" fmla="*/ 37 w 95"/>
                <a:gd name="T15" fmla="*/ 8 h 120"/>
                <a:gd name="T16" fmla="*/ 19 w 95"/>
                <a:gd name="T17" fmla="*/ 2 h 120"/>
                <a:gd name="T18" fmla="*/ 0 w 95"/>
                <a:gd name="T19" fmla="*/ 0 h 120"/>
                <a:gd name="T20" fmla="*/ 0 w 95"/>
                <a:gd name="T21" fmla="*/ 120 h 120"/>
                <a:gd name="T22" fmla="*/ 95 w 95"/>
                <a:gd name="T23" fmla="*/ 120 h 120"/>
                <a:gd name="T24" fmla="*/ 95 w 95"/>
                <a:gd name="T25" fmla="*/ 96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5" h="120">
                  <a:moveTo>
                    <a:pt x="95" y="96"/>
                  </a:moveTo>
                  <a:lnTo>
                    <a:pt x="95" y="96"/>
                  </a:lnTo>
                  <a:lnTo>
                    <a:pt x="93" y="76"/>
                  </a:lnTo>
                  <a:lnTo>
                    <a:pt x="87" y="58"/>
                  </a:lnTo>
                  <a:lnTo>
                    <a:pt x="79" y="42"/>
                  </a:lnTo>
                  <a:lnTo>
                    <a:pt x="67" y="28"/>
                  </a:lnTo>
                  <a:lnTo>
                    <a:pt x="53" y="16"/>
                  </a:lnTo>
                  <a:lnTo>
                    <a:pt x="37" y="8"/>
                  </a:lnTo>
                  <a:lnTo>
                    <a:pt x="19" y="2"/>
                  </a:lnTo>
                  <a:lnTo>
                    <a:pt x="0" y="0"/>
                  </a:lnTo>
                  <a:lnTo>
                    <a:pt x="0" y="120"/>
                  </a:lnTo>
                  <a:lnTo>
                    <a:pt x="95" y="120"/>
                  </a:lnTo>
                  <a:lnTo>
                    <a:pt x="95" y="96"/>
                  </a:lnTo>
                  <a:close/>
                </a:path>
              </a:pathLst>
            </a:custGeom>
            <a:solidFill>
              <a:srgbClr val="AEBF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2835" tIns="36418" rIns="72835" bIns="364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434"/>
            </a:p>
          </p:txBody>
        </p:sp>
        <p:sp>
          <p:nvSpPr>
            <p:cNvPr id="208" name="Freeform 1694">
              <a:extLst>
                <a:ext uri="{FF2B5EF4-FFF2-40B4-BE49-F238E27FC236}">
                  <a16:creationId xmlns:a16="http://schemas.microsoft.com/office/drawing/2014/main" id="{3637AF4C-E0C0-4240-86C0-1A6FD0B66555}"/>
                </a:ext>
              </a:extLst>
            </p:cNvPr>
            <p:cNvSpPr>
              <a:spLocks/>
            </p:cNvSpPr>
            <p:nvPr/>
          </p:nvSpPr>
          <p:spPr bwMode="auto">
            <a:xfrm>
              <a:off x="19599275" y="8362950"/>
              <a:ext cx="44450" cy="69850"/>
            </a:xfrm>
            <a:custGeom>
              <a:avLst/>
              <a:gdLst>
                <a:gd name="T0" fmla="*/ 28 w 28"/>
                <a:gd name="T1" fmla="*/ 30 h 44"/>
                <a:gd name="T2" fmla="*/ 28 w 28"/>
                <a:gd name="T3" fmla="*/ 30 h 44"/>
                <a:gd name="T4" fmla="*/ 26 w 28"/>
                <a:gd name="T5" fmla="*/ 36 h 44"/>
                <a:gd name="T6" fmla="*/ 24 w 28"/>
                <a:gd name="T7" fmla="*/ 40 h 44"/>
                <a:gd name="T8" fmla="*/ 20 w 28"/>
                <a:gd name="T9" fmla="*/ 42 h 44"/>
                <a:gd name="T10" fmla="*/ 14 w 28"/>
                <a:gd name="T11" fmla="*/ 44 h 44"/>
                <a:gd name="T12" fmla="*/ 14 w 28"/>
                <a:gd name="T13" fmla="*/ 44 h 44"/>
                <a:gd name="T14" fmla="*/ 8 w 28"/>
                <a:gd name="T15" fmla="*/ 42 h 44"/>
                <a:gd name="T16" fmla="*/ 4 w 28"/>
                <a:gd name="T17" fmla="*/ 40 h 44"/>
                <a:gd name="T18" fmla="*/ 2 w 28"/>
                <a:gd name="T19" fmla="*/ 36 h 44"/>
                <a:gd name="T20" fmla="*/ 0 w 28"/>
                <a:gd name="T21" fmla="*/ 30 h 44"/>
                <a:gd name="T22" fmla="*/ 0 w 28"/>
                <a:gd name="T23" fmla="*/ 14 h 44"/>
                <a:gd name="T24" fmla="*/ 0 w 28"/>
                <a:gd name="T25" fmla="*/ 14 h 44"/>
                <a:gd name="T26" fmla="*/ 2 w 28"/>
                <a:gd name="T27" fmla="*/ 8 h 44"/>
                <a:gd name="T28" fmla="*/ 4 w 28"/>
                <a:gd name="T29" fmla="*/ 4 h 44"/>
                <a:gd name="T30" fmla="*/ 8 w 28"/>
                <a:gd name="T31" fmla="*/ 0 h 44"/>
                <a:gd name="T32" fmla="*/ 14 w 28"/>
                <a:gd name="T33" fmla="*/ 0 h 44"/>
                <a:gd name="T34" fmla="*/ 14 w 28"/>
                <a:gd name="T35" fmla="*/ 0 h 44"/>
                <a:gd name="T36" fmla="*/ 20 w 28"/>
                <a:gd name="T37" fmla="*/ 0 h 44"/>
                <a:gd name="T38" fmla="*/ 24 w 28"/>
                <a:gd name="T39" fmla="*/ 4 h 44"/>
                <a:gd name="T40" fmla="*/ 26 w 28"/>
                <a:gd name="T41" fmla="*/ 8 h 44"/>
                <a:gd name="T42" fmla="*/ 28 w 28"/>
                <a:gd name="T43" fmla="*/ 14 h 44"/>
                <a:gd name="T44" fmla="*/ 28 w 28"/>
                <a:gd name="T45" fmla="*/ 3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8" h="44">
                  <a:moveTo>
                    <a:pt x="28" y="30"/>
                  </a:moveTo>
                  <a:lnTo>
                    <a:pt x="28" y="30"/>
                  </a:lnTo>
                  <a:lnTo>
                    <a:pt x="26" y="36"/>
                  </a:lnTo>
                  <a:lnTo>
                    <a:pt x="24" y="40"/>
                  </a:lnTo>
                  <a:lnTo>
                    <a:pt x="20" y="42"/>
                  </a:lnTo>
                  <a:lnTo>
                    <a:pt x="14" y="44"/>
                  </a:lnTo>
                  <a:lnTo>
                    <a:pt x="14" y="44"/>
                  </a:lnTo>
                  <a:lnTo>
                    <a:pt x="8" y="42"/>
                  </a:lnTo>
                  <a:lnTo>
                    <a:pt x="4" y="40"/>
                  </a:lnTo>
                  <a:lnTo>
                    <a:pt x="2" y="36"/>
                  </a:lnTo>
                  <a:lnTo>
                    <a:pt x="0" y="30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2" y="8"/>
                  </a:lnTo>
                  <a:lnTo>
                    <a:pt x="4" y="4"/>
                  </a:lnTo>
                  <a:lnTo>
                    <a:pt x="8" y="0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20" y="0"/>
                  </a:lnTo>
                  <a:lnTo>
                    <a:pt x="24" y="4"/>
                  </a:lnTo>
                  <a:lnTo>
                    <a:pt x="26" y="8"/>
                  </a:lnTo>
                  <a:lnTo>
                    <a:pt x="28" y="14"/>
                  </a:lnTo>
                  <a:lnTo>
                    <a:pt x="28" y="30"/>
                  </a:lnTo>
                  <a:close/>
                </a:path>
              </a:pathLst>
            </a:custGeom>
            <a:solidFill>
              <a:srgbClr val="1C4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2835" tIns="36418" rIns="72835" bIns="364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434"/>
            </a:p>
          </p:txBody>
        </p:sp>
        <p:sp>
          <p:nvSpPr>
            <p:cNvPr id="209" name="Freeform 1695">
              <a:extLst>
                <a:ext uri="{FF2B5EF4-FFF2-40B4-BE49-F238E27FC236}">
                  <a16:creationId xmlns:a16="http://schemas.microsoft.com/office/drawing/2014/main" id="{C4D6B1EB-7642-4B9D-B723-C9DF99F3E1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24750" y="6731000"/>
              <a:ext cx="320675" cy="298450"/>
            </a:xfrm>
            <a:custGeom>
              <a:avLst/>
              <a:gdLst>
                <a:gd name="T0" fmla="*/ 202 w 202"/>
                <a:gd name="T1" fmla="*/ 10 h 188"/>
                <a:gd name="T2" fmla="*/ 202 w 202"/>
                <a:gd name="T3" fmla="*/ 10 h 188"/>
                <a:gd name="T4" fmla="*/ 200 w 202"/>
                <a:gd name="T5" fmla="*/ 8 h 188"/>
                <a:gd name="T6" fmla="*/ 190 w 202"/>
                <a:gd name="T7" fmla="*/ 2 h 188"/>
                <a:gd name="T8" fmla="*/ 182 w 202"/>
                <a:gd name="T9" fmla="*/ 0 h 188"/>
                <a:gd name="T10" fmla="*/ 173 w 202"/>
                <a:gd name="T11" fmla="*/ 0 h 188"/>
                <a:gd name="T12" fmla="*/ 163 w 202"/>
                <a:gd name="T13" fmla="*/ 0 h 188"/>
                <a:gd name="T14" fmla="*/ 149 w 202"/>
                <a:gd name="T15" fmla="*/ 4 h 188"/>
                <a:gd name="T16" fmla="*/ 149 w 202"/>
                <a:gd name="T17" fmla="*/ 4 h 188"/>
                <a:gd name="T18" fmla="*/ 135 w 202"/>
                <a:gd name="T19" fmla="*/ 12 h 188"/>
                <a:gd name="T20" fmla="*/ 111 w 202"/>
                <a:gd name="T21" fmla="*/ 30 h 188"/>
                <a:gd name="T22" fmla="*/ 85 w 202"/>
                <a:gd name="T23" fmla="*/ 52 h 188"/>
                <a:gd name="T24" fmla="*/ 60 w 202"/>
                <a:gd name="T25" fmla="*/ 80 h 188"/>
                <a:gd name="T26" fmla="*/ 34 w 202"/>
                <a:gd name="T27" fmla="*/ 110 h 188"/>
                <a:gd name="T28" fmla="*/ 24 w 202"/>
                <a:gd name="T29" fmla="*/ 124 h 188"/>
                <a:gd name="T30" fmla="*/ 14 w 202"/>
                <a:gd name="T31" fmla="*/ 138 h 188"/>
                <a:gd name="T32" fmla="*/ 8 w 202"/>
                <a:gd name="T33" fmla="*/ 152 h 188"/>
                <a:gd name="T34" fmla="*/ 2 w 202"/>
                <a:gd name="T35" fmla="*/ 166 h 188"/>
                <a:gd name="T36" fmla="*/ 0 w 202"/>
                <a:gd name="T37" fmla="*/ 178 h 188"/>
                <a:gd name="T38" fmla="*/ 2 w 202"/>
                <a:gd name="T39" fmla="*/ 188 h 188"/>
                <a:gd name="T40" fmla="*/ 2 w 202"/>
                <a:gd name="T41" fmla="*/ 188 h 188"/>
                <a:gd name="T42" fmla="*/ 4 w 202"/>
                <a:gd name="T43" fmla="*/ 188 h 188"/>
                <a:gd name="T44" fmla="*/ 8 w 202"/>
                <a:gd name="T45" fmla="*/ 184 h 188"/>
                <a:gd name="T46" fmla="*/ 16 w 202"/>
                <a:gd name="T47" fmla="*/ 176 h 188"/>
                <a:gd name="T48" fmla="*/ 28 w 202"/>
                <a:gd name="T49" fmla="*/ 158 h 188"/>
                <a:gd name="T50" fmla="*/ 28 w 202"/>
                <a:gd name="T51" fmla="*/ 158 h 188"/>
                <a:gd name="T52" fmla="*/ 38 w 202"/>
                <a:gd name="T53" fmla="*/ 136 h 188"/>
                <a:gd name="T54" fmla="*/ 50 w 202"/>
                <a:gd name="T55" fmla="*/ 116 h 188"/>
                <a:gd name="T56" fmla="*/ 64 w 202"/>
                <a:gd name="T57" fmla="*/ 96 h 188"/>
                <a:gd name="T58" fmla="*/ 83 w 202"/>
                <a:gd name="T59" fmla="*/ 76 h 188"/>
                <a:gd name="T60" fmla="*/ 83 w 202"/>
                <a:gd name="T61" fmla="*/ 76 h 188"/>
                <a:gd name="T62" fmla="*/ 107 w 202"/>
                <a:gd name="T63" fmla="*/ 52 h 188"/>
                <a:gd name="T64" fmla="*/ 133 w 202"/>
                <a:gd name="T65" fmla="*/ 34 h 188"/>
                <a:gd name="T66" fmla="*/ 145 w 202"/>
                <a:gd name="T67" fmla="*/ 28 h 188"/>
                <a:gd name="T68" fmla="*/ 157 w 202"/>
                <a:gd name="T69" fmla="*/ 24 h 188"/>
                <a:gd name="T70" fmla="*/ 165 w 202"/>
                <a:gd name="T71" fmla="*/ 24 h 188"/>
                <a:gd name="T72" fmla="*/ 173 w 202"/>
                <a:gd name="T73" fmla="*/ 26 h 188"/>
                <a:gd name="T74" fmla="*/ 202 w 202"/>
                <a:gd name="T75" fmla="*/ 1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02" h="188">
                  <a:moveTo>
                    <a:pt x="202" y="10"/>
                  </a:moveTo>
                  <a:lnTo>
                    <a:pt x="202" y="10"/>
                  </a:lnTo>
                  <a:lnTo>
                    <a:pt x="200" y="8"/>
                  </a:lnTo>
                  <a:lnTo>
                    <a:pt x="190" y="2"/>
                  </a:lnTo>
                  <a:lnTo>
                    <a:pt x="182" y="0"/>
                  </a:lnTo>
                  <a:lnTo>
                    <a:pt x="173" y="0"/>
                  </a:lnTo>
                  <a:lnTo>
                    <a:pt x="163" y="0"/>
                  </a:lnTo>
                  <a:lnTo>
                    <a:pt x="149" y="4"/>
                  </a:lnTo>
                  <a:lnTo>
                    <a:pt x="149" y="4"/>
                  </a:lnTo>
                  <a:lnTo>
                    <a:pt x="135" y="12"/>
                  </a:lnTo>
                  <a:lnTo>
                    <a:pt x="111" y="30"/>
                  </a:lnTo>
                  <a:lnTo>
                    <a:pt x="85" y="52"/>
                  </a:lnTo>
                  <a:lnTo>
                    <a:pt x="60" y="80"/>
                  </a:lnTo>
                  <a:lnTo>
                    <a:pt x="34" y="110"/>
                  </a:lnTo>
                  <a:lnTo>
                    <a:pt x="24" y="124"/>
                  </a:lnTo>
                  <a:lnTo>
                    <a:pt x="14" y="138"/>
                  </a:lnTo>
                  <a:lnTo>
                    <a:pt x="8" y="152"/>
                  </a:lnTo>
                  <a:lnTo>
                    <a:pt x="2" y="166"/>
                  </a:lnTo>
                  <a:lnTo>
                    <a:pt x="0" y="178"/>
                  </a:lnTo>
                  <a:lnTo>
                    <a:pt x="2" y="188"/>
                  </a:lnTo>
                  <a:lnTo>
                    <a:pt x="2" y="188"/>
                  </a:lnTo>
                  <a:lnTo>
                    <a:pt x="4" y="188"/>
                  </a:lnTo>
                  <a:lnTo>
                    <a:pt x="8" y="184"/>
                  </a:lnTo>
                  <a:lnTo>
                    <a:pt x="16" y="176"/>
                  </a:lnTo>
                  <a:lnTo>
                    <a:pt x="28" y="158"/>
                  </a:lnTo>
                  <a:lnTo>
                    <a:pt x="28" y="158"/>
                  </a:lnTo>
                  <a:lnTo>
                    <a:pt x="38" y="136"/>
                  </a:lnTo>
                  <a:lnTo>
                    <a:pt x="50" y="116"/>
                  </a:lnTo>
                  <a:lnTo>
                    <a:pt x="64" y="96"/>
                  </a:lnTo>
                  <a:lnTo>
                    <a:pt x="83" y="76"/>
                  </a:lnTo>
                  <a:lnTo>
                    <a:pt x="83" y="76"/>
                  </a:lnTo>
                  <a:lnTo>
                    <a:pt x="107" y="52"/>
                  </a:lnTo>
                  <a:lnTo>
                    <a:pt x="133" y="34"/>
                  </a:lnTo>
                  <a:lnTo>
                    <a:pt x="145" y="28"/>
                  </a:lnTo>
                  <a:lnTo>
                    <a:pt x="157" y="24"/>
                  </a:lnTo>
                  <a:lnTo>
                    <a:pt x="165" y="24"/>
                  </a:lnTo>
                  <a:lnTo>
                    <a:pt x="173" y="26"/>
                  </a:lnTo>
                  <a:lnTo>
                    <a:pt x="202" y="10"/>
                  </a:lnTo>
                  <a:close/>
                </a:path>
              </a:pathLst>
            </a:custGeom>
            <a:solidFill>
              <a:srgbClr val="FFA2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2835" tIns="36418" rIns="72835" bIns="364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434"/>
            </a:p>
          </p:txBody>
        </p:sp>
        <p:sp>
          <p:nvSpPr>
            <p:cNvPr id="210" name="Freeform 1696">
              <a:extLst>
                <a:ext uri="{FF2B5EF4-FFF2-40B4-BE49-F238E27FC236}">
                  <a16:creationId xmlns:a16="http://schemas.microsoft.com/office/drawing/2014/main" id="{77D03BEE-D56F-494A-A72B-D9B5656AA7B6}"/>
                </a:ext>
              </a:extLst>
            </p:cNvPr>
            <p:cNvSpPr>
              <a:spLocks/>
            </p:cNvSpPr>
            <p:nvPr/>
          </p:nvSpPr>
          <p:spPr bwMode="auto">
            <a:xfrm>
              <a:off x="20045363" y="6724650"/>
              <a:ext cx="541338" cy="723900"/>
            </a:xfrm>
            <a:custGeom>
              <a:avLst/>
              <a:gdLst>
                <a:gd name="T0" fmla="*/ 212 w 341"/>
                <a:gd name="T1" fmla="*/ 270 h 456"/>
                <a:gd name="T2" fmla="*/ 212 w 341"/>
                <a:gd name="T3" fmla="*/ 270 h 456"/>
                <a:gd name="T4" fmla="*/ 183 w 341"/>
                <a:gd name="T5" fmla="*/ 310 h 456"/>
                <a:gd name="T6" fmla="*/ 151 w 341"/>
                <a:gd name="T7" fmla="*/ 348 h 456"/>
                <a:gd name="T8" fmla="*/ 119 w 341"/>
                <a:gd name="T9" fmla="*/ 382 h 456"/>
                <a:gd name="T10" fmla="*/ 89 w 341"/>
                <a:gd name="T11" fmla="*/ 410 h 456"/>
                <a:gd name="T12" fmla="*/ 62 w 341"/>
                <a:gd name="T13" fmla="*/ 432 h 456"/>
                <a:gd name="T14" fmla="*/ 38 w 341"/>
                <a:gd name="T15" fmla="*/ 448 h 456"/>
                <a:gd name="T16" fmla="*/ 28 w 341"/>
                <a:gd name="T17" fmla="*/ 454 h 456"/>
                <a:gd name="T18" fmla="*/ 20 w 341"/>
                <a:gd name="T19" fmla="*/ 456 h 456"/>
                <a:gd name="T20" fmla="*/ 12 w 341"/>
                <a:gd name="T21" fmla="*/ 456 h 456"/>
                <a:gd name="T22" fmla="*/ 6 w 341"/>
                <a:gd name="T23" fmla="*/ 454 h 456"/>
                <a:gd name="T24" fmla="*/ 6 w 341"/>
                <a:gd name="T25" fmla="*/ 454 h 456"/>
                <a:gd name="T26" fmla="*/ 2 w 341"/>
                <a:gd name="T27" fmla="*/ 448 h 456"/>
                <a:gd name="T28" fmla="*/ 0 w 341"/>
                <a:gd name="T29" fmla="*/ 442 h 456"/>
                <a:gd name="T30" fmla="*/ 0 w 341"/>
                <a:gd name="T31" fmla="*/ 432 h 456"/>
                <a:gd name="T32" fmla="*/ 2 w 341"/>
                <a:gd name="T33" fmla="*/ 422 h 456"/>
                <a:gd name="T34" fmla="*/ 10 w 341"/>
                <a:gd name="T35" fmla="*/ 394 h 456"/>
                <a:gd name="T36" fmla="*/ 22 w 341"/>
                <a:gd name="T37" fmla="*/ 360 h 456"/>
                <a:gd name="T38" fmla="*/ 42 w 341"/>
                <a:gd name="T39" fmla="*/ 324 h 456"/>
                <a:gd name="T40" fmla="*/ 64 w 341"/>
                <a:gd name="T41" fmla="*/ 282 h 456"/>
                <a:gd name="T42" fmla="*/ 89 w 341"/>
                <a:gd name="T43" fmla="*/ 242 h 456"/>
                <a:gd name="T44" fmla="*/ 119 w 341"/>
                <a:gd name="T45" fmla="*/ 200 h 456"/>
                <a:gd name="T46" fmla="*/ 119 w 341"/>
                <a:gd name="T47" fmla="*/ 200 h 456"/>
                <a:gd name="T48" fmla="*/ 151 w 341"/>
                <a:gd name="T49" fmla="*/ 160 h 456"/>
                <a:gd name="T50" fmla="*/ 183 w 341"/>
                <a:gd name="T51" fmla="*/ 120 h 456"/>
                <a:gd name="T52" fmla="*/ 216 w 341"/>
                <a:gd name="T53" fmla="*/ 84 h 456"/>
                <a:gd name="T54" fmla="*/ 248 w 341"/>
                <a:gd name="T55" fmla="*/ 54 h 456"/>
                <a:gd name="T56" fmla="*/ 278 w 341"/>
                <a:gd name="T57" fmla="*/ 28 h 456"/>
                <a:gd name="T58" fmla="*/ 301 w 341"/>
                <a:gd name="T59" fmla="*/ 10 h 456"/>
                <a:gd name="T60" fmla="*/ 313 w 341"/>
                <a:gd name="T61" fmla="*/ 4 h 456"/>
                <a:gd name="T62" fmla="*/ 323 w 341"/>
                <a:gd name="T63" fmla="*/ 2 h 456"/>
                <a:gd name="T64" fmla="*/ 329 w 341"/>
                <a:gd name="T65" fmla="*/ 0 h 456"/>
                <a:gd name="T66" fmla="*/ 335 w 341"/>
                <a:gd name="T67" fmla="*/ 2 h 456"/>
                <a:gd name="T68" fmla="*/ 335 w 341"/>
                <a:gd name="T69" fmla="*/ 2 h 456"/>
                <a:gd name="T70" fmla="*/ 339 w 341"/>
                <a:gd name="T71" fmla="*/ 8 h 456"/>
                <a:gd name="T72" fmla="*/ 341 w 341"/>
                <a:gd name="T73" fmla="*/ 16 h 456"/>
                <a:gd name="T74" fmla="*/ 341 w 341"/>
                <a:gd name="T75" fmla="*/ 26 h 456"/>
                <a:gd name="T76" fmla="*/ 339 w 341"/>
                <a:gd name="T77" fmla="*/ 38 h 456"/>
                <a:gd name="T78" fmla="*/ 329 w 341"/>
                <a:gd name="T79" fmla="*/ 66 h 456"/>
                <a:gd name="T80" fmla="*/ 313 w 341"/>
                <a:gd name="T81" fmla="*/ 102 h 456"/>
                <a:gd name="T82" fmla="*/ 293 w 341"/>
                <a:gd name="T83" fmla="*/ 142 h 456"/>
                <a:gd name="T84" fmla="*/ 270 w 341"/>
                <a:gd name="T85" fmla="*/ 184 h 456"/>
                <a:gd name="T86" fmla="*/ 242 w 341"/>
                <a:gd name="T87" fmla="*/ 228 h 456"/>
                <a:gd name="T88" fmla="*/ 212 w 341"/>
                <a:gd name="T89" fmla="*/ 270 h 456"/>
                <a:gd name="T90" fmla="*/ 212 w 341"/>
                <a:gd name="T91" fmla="*/ 270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41" h="456">
                  <a:moveTo>
                    <a:pt x="212" y="270"/>
                  </a:moveTo>
                  <a:lnTo>
                    <a:pt x="212" y="270"/>
                  </a:lnTo>
                  <a:lnTo>
                    <a:pt x="183" y="310"/>
                  </a:lnTo>
                  <a:lnTo>
                    <a:pt x="151" y="348"/>
                  </a:lnTo>
                  <a:lnTo>
                    <a:pt x="119" y="382"/>
                  </a:lnTo>
                  <a:lnTo>
                    <a:pt x="89" y="410"/>
                  </a:lnTo>
                  <a:lnTo>
                    <a:pt x="62" y="432"/>
                  </a:lnTo>
                  <a:lnTo>
                    <a:pt x="38" y="448"/>
                  </a:lnTo>
                  <a:lnTo>
                    <a:pt x="28" y="454"/>
                  </a:lnTo>
                  <a:lnTo>
                    <a:pt x="20" y="456"/>
                  </a:lnTo>
                  <a:lnTo>
                    <a:pt x="12" y="456"/>
                  </a:lnTo>
                  <a:lnTo>
                    <a:pt x="6" y="454"/>
                  </a:lnTo>
                  <a:lnTo>
                    <a:pt x="6" y="454"/>
                  </a:lnTo>
                  <a:lnTo>
                    <a:pt x="2" y="448"/>
                  </a:lnTo>
                  <a:lnTo>
                    <a:pt x="0" y="442"/>
                  </a:lnTo>
                  <a:lnTo>
                    <a:pt x="0" y="432"/>
                  </a:lnTo>
                  <a:lnTo>
                    <a:pt x="2" y="422"/>
                  </a:lnTo>
                  <a:lnTo>
                    <a:pt x="10" y="394"/>
                  </a:lnTo>
                  <a:lnTo>
                    <a:pt x="22" y="360"/>
                  </a:lnTo>
                  <a:lnTo>
                    <a:pt x="42" y="324"/>
                  </a:lnTo>
                  <a:lnTo>
                    <a:pt x="64" y="282"/>
                  </a:lnTo>
                  <a:lnTo>
                    <a:pt x="89" y="242"/>
                  </a:lnTo>
                  <a:lnTo>
                    <a:pt x="119" y="200"/>
                  </a:lnTo>
                  <a:lnTo>
                    <a:pt x="119" y="200"/>
                  </a:lnTo>
                  <a:lnTo>
                    <a:pt x="151" y="160"/>
                  </a:lnTo>
                  <a:lnTo>
                    <a:pt x="183" y="120"/>
                  </a:lnTo>
                  <a:lnTo>
                    <a:pt x="216" y="84"/>
                  </a:lnTo>
                  <a:lnTo>
                    <a:pt x="248" y="54"/>
                  </a:lnTo>
                  <a:lnTo>
                    <a:pt x="278" y="28"/>
                  </a:lnTo>
                  <a:lnTo>
                    <a:pt x="301" y="10"/>
                  </a:lnTo>
                  <a:lnTo>
                    <a:pt x="313" y="4"/>
                  </a:lnTo>
                  <a:lnTo>
                    <a:pt x="323" y="2"/>
                  </a:lnTo>
                  <a:lnTo>
                    <a:pt x="329" y="0"/>
                  </a:lnTo>
                  <a:lnTo>
                    <a:pt x="335" y="2"/>
                  </a:lnTo>
                  <a:lnTo>
                    <a:pt x="335" y="2"/>
                  </a:lnTo>
                  <a:lnTo>
                    <a:pt x="339" y="8"/>
                  </a:lnTo>
                  <a:lnTo>
                    <a:pt x="341" y="16"/>
                  </a:lnTo>
                  <a:lnTo>
                    <a:pt x="341" y="26"/>
                  </a:lnTo>
                  <a:lnTo>
                    <a:pt x="339" y="38"/>
                  </a:lnTo>
                  <a:lnTo>
                    <a:pt x="329" y="66"/>
                  </a:lnTo>
                  <a:lnTo>
                    <a:pt x="313" y="102"/>
                  </a:lnTo>
                  <a:lnTo>
                    <a:pt x="293" y="142"/>
                  </a:lnTo>
                  <a:lnTo>
                    <a:pt x="270" y="184"/>
                  </a:lnTo>
                  <a:lnTo>
                    <a:pt x="242" y="228"/>
                  </a:lnTo>
                  <a:lnTo>
                    <a:pt x="212" y="270"/>
                  </a:lnTo>
                  <a:lnTo>
                    <a:pt x="212" y="270"/>
                  </a:lnTo>
                  <a:close/>
                </a:path>
              </a:pathLst>
            </a:custGeom>
            <a:solidFill>
              <a:srgbClr val="1C4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2835" tIns="36418" rIns="72835" bIns="364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434"/>
            </a:p>
          </p:txBody>
        </p:sp>
        <p:sp>
          <p:nvSpPr>
            <p:cNvPr id="211" name="Freeform 1697">
              <a:extLst>
                <a:ext uri="{FF2B5EF4-FFF2-40B4-BE49-F238E27FC236}">
                  <a16:creationId xmlns:a16="http://schemas.microsoft.com/office/drawing/2014/main" id="{296A2FFC-071C-40BD-9816-3C9EA70072C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045363" y="7277100"/>
              <a:ext cx="157163" cy="171450"/>
            </a:xfrm>
            <a:custGeom>
              <a:avLst/>
              <a:gdLst>
                <a:gd name="T0" fmla="*/ 70 w 99"/>
                <a:gd name="T1" fmla="*/ 20 h 108"/>
                <a:gd name="T2" fmla="*/ 70 w 99"/>
                <a:gd name="T3" fmla="*/ 20 h 108"/>
                <a:gd name="T4" fmla="*/ 50 w 99"/>
                <a:gd name="T5" fmla="*/ 8 h 108"/>
                <a:gd name="T6" fmla="*/ 28 w 99"/>
                <a:gd name="T7" fmla="*/ 0 h 108"/>
                <a:gd name="T8" fmla="*/ 28 w 99"/>
                <a:gd name="T9" fmla="*/ 0 h 108"/>
                <a:gd name="T10" fmla="*/ 12 w 99"/>
                <a:gd name="T11" fmla="*/ 38 h 108"/>
                <a:gd name="T12" fmla="*/ 2 w 99"/>
                <a:gd name="T13" fmla="*/ 68 h 108"/>
                <a:gd name="T14" fmla="*/ 0 w 99"/>
                <a:gd name="T15" fmla="*/ 82 h 108"/>
                <a:gd name="T16" fmla="*/ 0 w 99"/>
                <a:gd name="T17" fmla="*/ 92 h 108"/>
                <a:gd name="T18" fmla="*/ 2 w 99"/>
                <a:gd name="T19" fmla="*/ 100 h 108"/>
                <a:gd name="T20" fmla="*/ 6 w 99"/>
                <a:gd name="T21" fmla="*/ 106 h 108"/>
                <a:gd name="T22" fmla="*/ 6 w 99"/>
                <a:gd name="T23" fmla="*/ 106 h 108"/>
                <a:gd name="T24" fmla="*/ 12 w 99"/>
                <a:gd name="T25" fmla="*/ 108 h 108"/>
                <a:gd name="T26" fmla="*/ 20 w 99"/>
                <a:gd name="T27" fmla="*/ 108 h 108"/>
                <a:gd name="T28" fmla="*/ 30 w 99"/>
                <a:gd name="T29" fmla="*/ 104 h 108"/>
                <a:gd name="T30" fmla="*/ 42 w 99"/>
                <a:gd name="T31" fmla="*/ 98 h 108"/>
                <a:gd name="T32" fmla="*/ 70 w 99"/>
                <a:gd name="T33" fmla="*/ 80 h 108"/>
                <a:gd name="T34" fmla="*/ 99 w 99"/>
                <a:gd name="T35" fmla="*/ 52 h 108"/>
                <a:gd name="T36" fmla="*/ 99 w 99"/>
                <a:gd name="T37" fmla="*/ 52 h 108"/>
                <a:gd name="T38" fmla="*/ 85 w 99"/>
                <a:gd name="T39" fmla="*/ 34 h 108"/>
                <a:gd name="T40" fmla="*/ 77 w 99"/>
                <a:gd name="T41" fmla="*/ 26 h 108"/>
                <a:gd name="T42" fmla="*/ 70 w 99"/>
                <a:gd name="T43" fmla="*/ 20 h 108"/>
                <a:gd name="T44" fmla="*/ 70 w 99"/>
                <a:gd name="T45" fmla="*/ 2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9" h="108">
                  <a:moveTo>
                    <a:pt x="70" y="20"/>
                  </a:moveTo>
                  <a:lnTo>
                    <a:pt x="70" y="20"/>
                  </a:lnTo>
                  <a:lnTo>
                    <a:pt x="50" y="8"/>
                  </a:lnTo>
                  <a:lnTo>
                    <a:pt x="28" y="0"/>
                  </a:lnTo>
                  <a:lnTo>
                    <a:pt x="28" y="0"/>
                  </a:lnTo>
                  <a:lnTo>
                    <a:pt x="12" y="38"/>
                  </a:lnTo>
                  <a:lnTo>
                    <a:pt x="2" y="68"/>
                  </a:lnTo>
                  <a:lnTo>
                    <a:pt x="0" y="82"/>
                  </a:lnTo>
                  <a:lnTo>
                    <a:pt x="0" y="92"/>
                  </a:lnTo>
                  <a:lnTo>
                    <a:pt x="2" y="100"/>
                  </a:lnTo>
                  <a:lnTo>
                    <a:pt x="6" y="106"/>
                  </a:lnTo>
                  <a:lnTo>
                    <a:pt x="6" y="106"/>
                  </a:lnTo>
                  <a:lnTo>
                    <a:pt x="12" y="108"/>
                  </a:lnTo>
                  <a:lnTo>
                    <a:pt x="20" y="108"/>
                  </a:lnTo>
                  <a:lnTo>
                    <a:pt x="30" y="104"/>
                  </a:lnTo>
                  <a:lnTo>
                    <a:pt x="42" y="98"/>
                  </a:lnTo>
                  <a:lnTo>
                    <a:pt x="70" y="80"/>
                  </a:lnTo>
                  <a:lnTo>
                    <a:pt x="99" y="52"/>
                  </a:lnTo>
                  <a:lnTo>
                    <a:pt x="99" y="52"/>
                  </a:lnTo>
                  <a:lnTo>
                    <a:pt x="85" y="34"/>
                  </a:lnTo>
                  <a:lnTo>
                    <a:pt x="77" y="26"/>
                  </a:lnTo>
                  <a:lnTo>
                    <a:pt x="70" y="20"/>
                  </a:lnTo>
                  <a:lnTo>
                    <a:pt x="70" y="20"/>
                  </a:lnTo>
                  <a:close/>
                </a:path>
              </a:pathLst>
            </a:custGeom>
            <a:solidFill>
              <a:srgbClr val="FFA2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2835" tIns="36418" rIns="72835" bIns="364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434"/>
            </a:p>
          </p:txBody>
        </p:sp>
        <p:pic>
          <p:nvPicPr>
            <p:cNvPr id="212" name="Picture 1698">
              <a:extLst>
                <a:ext uri="{FF2B5EF4-FFF2-40B4-BE49-F238E27FC236}">
                  <a16:creationId xmlns:a16="http://schemas.microsoft.com/office/drawing/2014/main" id="{B0E2D079-99B3-4384-9B60-DEBAFB8B02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177125" y="7019925"/>
              <a:ext cx="227013" cy="200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3" name="Picture 1699">
              <a:extLst>
                <a:ext uri="{FF2B5EF4-FFF2-40B4-BE49-F238E27FC236}">
                  <a16:creationId xmlns:a16="http://schemas.microsoft.com/office/drawing/2014/main" id="{A1E796E6-388A-4F89-9DAA-C1C120792C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010438" y="7410450"/>
              <a:ext cx="85725" cy="85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4" name="Freeform 1700">
              <a:extLst>
                <a:ext uri="{FF2B5EF4-FFF2-40B4-BE49-F238E27FC236}">
                  <a16:creationId xmlns:a16="http://schemas.microsoft.com/office/drawing/2014/main" id="{AD4AA39C-8831-440F-A86A-8EB0423714A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199350" y="7038975"/>
              <a:ext cx="185738" cy="158750"/>
            </a:xfrm>
            <a:custGeom>
              <a:avLst/>
              <a:gdLst>
                <a:gd name="T0" fmla="*/ 111 w 117"/>
                <a:gd name="T1" fmla="*/ 88 h 100"/>
                <a:gd name="T2" fmla="*/ 111 w 117"/>
                <a:gd name="T3" fmla="*/ 88 h 100"/>
                <a:gd name="T4" fmla="*/ 105 w 117"/>
                <a:gd name="T5" fmla="*/ 96 h 100"/>
                <a:gd name="T6" fmla="*/ 99 w 117"/>
                <a:gd name="T7" fmla="*/ 100 h 100"/>
                <a:gd name="T8" fmla="*/ 91 w 117"/>
                <a:gd name="T9" fmla="*/ 100 h 100"/>
                <a:gd name="T10" fmla="*/ 86 w 117"/>
                <a:gd name="T11" fmla="*/ 98 h 100"/>
                <a:gd name="T12" fmla="*/ 6 w 117"/>
                <a:gd name="T13" fmla="*/ 40 h 100"/>
                <a:gd name="T14" fmla="*/ 6 w 117"/>
                <a:gd name="T15" fmla="*/ 40 h 100"/>
                <a:gd name="T16" fmla="*/ 2 w 117"/>
                <a:gd name="T17" fmla="*/ 34 h 100"/>
                <a:gd name="T18" fmla="*/ 0 w 117"/>
                <a:gd name="T19" fmla="*/ 26 h 100"/>
                <a:gd name="T20" fmla="*/ 2 w 117"/>
                <a:gd name="T21" fmla="*/ 20 h 100"/>
                <a:gd name="T22" fmla="*/ 8 w 117"/>
                <a:gd name="T23" fmla="*/ 12 h 100"/>
                <a:gd name="T24" fmla="*/ 8 w 117"/>
                <a:gd name="T25" fmla="*/ 12 h 100"/>
                <a:gd name="T26" fmla="*/ 14 w 117"/>
                <a:gd name="T27" fmla="*/ 6 h 100"/>
                <a:gd name="T28" fmla="*/ 20 w 117"/>
                <a:gd name="T29" fmla="*/ 2 h 100"/>
                <a:gd name="T30" fmla="*/ 26 w 117"/>
                <a:gd name="T31" fmla="*/ 0 h 100"/>
                <a:gd name="T32" fmla="*/ 34 w 117"/>
                <a:gd name="T33" fmla="*/ 4 h 100"/>
                <a:gd name="T34" fmla="*/ 111 w 117"/>
                <a:gd name="T35" fmla="*/ 62 h 100"/>
                <a:gd name="T36" fmla="*/ 111 w 117"/>
                <a:gd name="T37" fmla="*/ 62 h 100"/>
                <a:gd name="T38" fmla="*/ 117 w 117"/>
                <a:gd name="T39" fmla="*/ 68 h 100"/>
                <a:gd name="T40" fmla="*/ 117 w 117"/>
                <a:gd name="T41" fmla="*/ 74 h 100"/>
                <a:gd name="T42" fmla="*/ 115 w 117"/>
                <a:gd name="T43" fmla="*/ 82 h 100"/>
                <a:gd name="T44" fmla="*/ 111 w 117"/>
                <a:gd name="T45" fmla="*/ 88 h 100"/>
                <a:gd name="T46" fmla="*/ 111 w 117"/>
                <a:gd name="T47" fmla="*/ 88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17" h="100">
                  <a:moveTo>
                    <a:pt x="111" y="88"/>
                  </a:moveTo>
                  <a:lnTo>
                    <a:pt x="111" y="88"/>
                  </a:lnTo>
                  <a:lnTo>
                    <a:pt x="105" y="96"/>
                  </a:lnTo>
                  <a:lnTo>
                    <a:pt x="99" y="100"/>
                  </a:lnTo>
                  <a:lnTo>
                    <a:pt x="91" y="100"/>
                  </a:lnTo>
                  <a:lnTo>
                    <a:pt x="86" y="98"/>
                  </a:lnTo>
                  <a:lnTo>
                    <a:pt x="6" y="40"/>
                  </a:lnTo>
                  <a:lnTo>
                    <a:pt x="6" y="40"/>
                  </a:lnTo>
                  <a:lnTo>
                    <a:pt x="2" y="34"/>
                  </a:lnTo>
                  <a:lnTo>
                    <a:pt x="0" y="26"/>
                  </a:lnTo>
                  <a:lnTo>
                    <a:pt x="2" y="20"/>
                  </a:lnTo>
                  <a:lnTo>
                    <a:pt x="8" y="12"/>
                  </a:lnTo>
                  <a:lnTo>
                    <a:pt x="8" y="12"/>
                  </a:lnTo>
                  <a:lnTo>
                    <a:pt x="14" y="6"/>
                  </a:lnTo>
                  <a:lnTo>
                    <a:pt x="20" y="2"/>
                  </a:lnTo>
                  <a:lnTo>
                    <a:pt x="26" y="0"/>
                  </a:lnTo>
                  <a:lnTo>
                    <a:pt x="34" y="4"/>
                  </a:lnTo>
                  <a:lnTo>
                    <a:pt x="111" y="62"/>
                  </a:lnTo>
                  <a:lnTo>
                    <a:pt x="111" y="62"/>
                  </a:lnTo>
                  <a:lnTo>
                    <a:pt x="117" y="68"/>
                  </a:lnTo>
                  <a:lnTo>
                    <a:pt x="117" y="74"/>
                  </a:lnTo>
                  <a:lnTo>
                    <a:pt x="115" y="82"/>
                  </a:lnTo>
                  <a:lnTo>
                    <a:pt x="111" y="88"/>
                  </a:lnTo>
                  <a:lnTo>
                    <a:pt x="111" y="88"/>
                  </a:lnTo>
                  <a:close/>
                </a:path>
              </a:pathLst>
            </a:custGeom>
            <a:solidFill>
              <a:srgbClr val="FFA2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2835" tIns="36418" rIns="72835" bIns="364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434"/>
            </a:p>
          </p:txBody>
        </p:sp>
        <p:sp>
          <p:nvSpPr>
            <p:cNvPr id="215" name="Freeform 1701">
              <a:extLst>
                <a:ext uri="{FF2B5EF4-FFF2-40B4-BE49-F238E27FC236}">
                  <a16:creationId xmlns:a16="http://schemas.microsoft.com/office/drawing/2014/main" id="{14FF2370-2268-498F-BD64-6EAF3243512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622963" y="7159625"/>
              <a:ext cx="255588" cy="238125"/>
            </a:xfrm>
            <a:custGeom>
              <a:avLst/>
              <a:gdLst>
                <a:gd name="T0" fmla="*/ 0 w 161"/>
                <a:gd name="T1" fmla="*/ 8 h 150"/>
                <a:gd name="T2" fmla="*/ 0 w 161"/>
                <a:gd name="T3" fmla="*/ 8 h 150"/>
                <a:gd name="T4" fmla="*/ 2 w 161"/>
                <a:gd name="T5" fmla="*/ 6 h 150"/>
                <a:gd name="T6" fmla="*/ 10 w 161"/>
                <a:gd name="T7" fmla="*/ 2 h 150"/>
                <a:gd name="T8" fmla="*/ 16 w 161"/>
                <a:gd name="T9" fmla="*/ 0 h 150"/>
                <a:gd name="T10" fmla="*/ 22 w 161"/>
                <a:gd name="T11" fmla="*/ 0 h 150"/>
                <a:gd name="T12" fmla="*/ 32 w 161"/>
                <a:gd name="T13" fmla="*/ 0 h 150"/>
                <a:gd name="T14" fmla="*/ 42 w 161"/>
                <a:gd name="T15" fmla="*/ 4 h 150"/>
                <a:gd name="T16" fmla="*/ 42 w 161"/>
                <a:gd name="T17" fmla="*/ 4 h 150"/>
                <a:gd name="T18" fmla="*/ 54 w 161"/>
                <a:gd name="T19" fmla="*/ 10 h 150"/>
                <a:gd name="T20" fmla="*/ 72 w 161"/>
                <a:gd name="T21" fmla="*/ 24 h 150"/>
                <a:gd name="T22" fmla="*/ 92 w 161"/>
                <a:gd name="T23" fmla="*/ 42 h 150"/>
                <a:gd name="T24" fmla="*/ 113 w 161"/>
                <a:gd name="T25" fmla="*/ 64 h 150"/>
                <a:gd name="T26" fmla="*/ 133 w 161"/>
                <a:gd name="T27" fmla="*/ 88 h 150"/>
                <a:gd name="T28" fmla="*/ 149 w 161"/>
                <a:gd name="T29" fmla="*/ 110 h 150"/>
                <a:gd name="T30" fmla="*/ 155 w 161"/>
                <a:gd name="T31" fmla="*/ 122 h 150"/>
                <a:gd name="T32" fmla="*/ 159 w 161"/>
                <a:gd name="T33" fmla="*/ 132 h 150"/>
                <a:gd name="T34" fmla="*/ 161 w 161"/>
                <a:gd name="T35" fmla="*/ 142 h 150"/>
                <a:gd name="T36" fmla="*/ 159 w 161"/>
                <a:gd name="T37" fmla="*/ 150 h 150"/>
                <a:gd name="T38" fmla="*/ 159 w 161"/>
                <a:gd name="T39" fmla="*/ 150 h 150"/>
                <a:gd name="T40" fmla="*/ 159 w 161"/>
                <a:gd name="T41" fmla="*/ 150 h 150"/>
                <a:gd name="T42" fmla="*/ 155 w 161"/>
                <a:gd name="T43" fmla="*/ 148 h 150"/>
                <a:gd name="T44" fmla="*/ 147 w 161"/>
                <a:gd name="T45" fmla="*/ 140 h 150"/>
                <a:gd name="T46" fmla="*/ 139 w 161"/>
                <a:gd name="T47" fmla="*/ 126 h 150"/>
                <a:gd name="T48" fmla="*/ 139 w 161"/>
                <a:gd name="T49" fmla="*/ 126 h 150"/>
                <a:gd name="T50" fmla="*/ 131 w 161"/>
                <a:gd name="T51" fmla="*/ 108 h 150"/>
                <a:gd name="T52" fmla="*/ 121 w 161"/>
                <a:gd name="T53" fmla="*/ 92 h 150"/>
                <a:gd name="T54" fmla="*/ 111 w 161"/>
                <a:gd name="T55" fmla="*/ 78 h 150"/>
                <a:gd name="T56" fmla="*/ 96 w 161"/>
                <a:gd name="T57" fmla="*/ 60 h 150"/>
                <a:gd name="T58" fmla="*/ 96 w 161"/>
                <a:gd name="T59" fmla="*/ 60 h 150"/>
                <a:gd name="T60" fmla="*/ 76 w 161"/>
                <a:gd name="T61" fmla="*/ 42 h 150"/>
                <a:gd name="T62" fmla="*/ 54 w 161"/>
                <a:gd name="T63" fmla="*/ 28 h 150"/>
                <a:gd name="T64" fmla="*/ 46 w 161"/>
                <a:gd name="T65" fmla="*/ 22 h 150"/>
                <a:gd name="T66" fmla="*/ 36 w 161"/>
                <a:gd name="T67" fmla="*/ 20 h 150"/>
                <a:gd name="T68" fmla="*/ 30 w 161"/>
                <a:gd name="T69" fmla="*/ 18 h 150"/>
                <a:gd name="T70" fmla="*/ 24 w 161"/>
                <a:gd name="T71" fmla="*/ 22 h 150"/>
                <a:gd name="T72" fmla="*/ 0 w 161"/>
                <a:gd name="T73" fmla="*/ 8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61" h="150">
                  <a:moveTo>
                    <a:pt x="0" y="8"/>
                  </a:moveTo>
                  <a:lnTo>
                    <a:pt x="0" y="8"/>
                  </a:lnTo>
                  <a:lnTo>
                    <a:pt x="2" y="6"/>
                  </a:lnTo>
                  <a:lnTo>
                    <a:pt x="10" y="2"/>
                  </a:lnTo>
                  <a:lnTo>
                    <a:pt x="16" y="0"/>
                  </a:lnTo>
                  <a:lnTo>
                    <a:pt x="22" y="0"/>
                  </a:lnTo>
                  <a:lnTo>
                    <a:pt x="32" y="0"/>
                  </a:lnTo>
                  <a:lnTo>
                    <a:pt x="42" y="4"/>
                  </a:lnTo>
                  <a:lnTo>
                    <a:pt x="42" y="4"/>
                  </a:lnTo>
                  <a:lnTo>
                    <a:pt x="54" y="10"/>
                  </a:lnTo>
                  <a:lnTo>
                    <a:pt x="72" y="24"/>
                  </a:lnTo>
                  <a:lnTo>
                    <a:pt x="92" y="42"/>
                  </a:lnTo>
                  <a:lnTo>
                    <a:pt x="113" y="64"/>
                  </a:lnTo>
                  <a:lnTo>
                    <a:pt x="133" y="88"/>
                  </a:lnTo>
                  <a:lnTo>
                    <a:pt x="149" y="110"/>
                  </a:lnTo>
                  <a:lnTo>
                    <a:pt x="155" y="122"/>
                  </a:lnTo>
                  <a:lnTo>
                    <a:pt x="159" y="132"/>
                  </a:lnTo>
                  <a:lnTo>
                    <a:pt x="161" y="142"/>
                  </a:lnTo>
                  <a:lnTo>
                    <a:pt x="159" y="150"/>
                  </a:lnTo>
                  <a:lnTo>
                    <a:pt x="159" y="150"/>
                  </a:lnTo>
                  <a:lnTo>
                    <a:pt x="159" y="150"/>
                  </a:lnTo>
                  <a:lnTo>
                    <a:pt x="155" y="148"/>
                  </a:lnTo>
                  <a:lnTo>
                    <a:pt x="147" y="140"/>
                  </a:lnTo>
                  <a:lnTo>
                    <a:pt x="139" y="126"/>
                  </a:lnTo>
                  <a:lnTo>
                    <a:pt x="139" y="126"/>
                  </a:lnTo>
                  <a:lnTo>
                    <a:pt x="131" y="108"/>
                  </a:lnTo>
                  <a:lnTo>
                    <a:pt x="121" y="92"/>
                  </a:lnTo>
                  <a:lnTo>
                    <a:pt x="111" y="78"/>
                  </a:lnTo>
                  <a:lnTo>
                    <a:pt x="96" y="60"/>
                  </a:lnTo>
                  <a:lnTo>
                    <a:pt x="96" y="60"/>
                  </a:lnTo>
                  <a:lnTo>
                    <a:pt x="76" y="42"/>
                  </a:lnTo>
                  <a:lnTo>
                    <a:pt x="54" y="28"/>
                  </a:lnTo>
                  <a:lnTo>
                    <a:pt x="46" y="22"/>
                  </a:lnTo>
                  <a:lnTo>
                    <a:pt x="36" y="20"/>
                  </a:lnTo>
                  <a:lnTo>
                    <a:pt x="30" y="18"/>
                  </a:lnTo>
                  <a:lnTo>
                    <a:pt x="24" y="22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FFA2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2835" tIns="36418" rIns="72835" bIns="364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434"/>
            </a:p>
          </p:txBody>
        </p:sp>
        <p:sp>
          <p:nvSpPr>
            <p:cNvPr id="216" name="Freeform 1702">
              <a:extLst>
                <a:ext uri="{FF2B5EF4-FFF2-40B4-BE49-F238E27FC236}">
                  <a16:creationId xmlns:a16="http://schemas.microsoft.com/office/drawing/2014/main" id="{5E6BF6A7-6E7D-4863-84CD-B93D1C5DF4A1}"/>
                </a:ext>
              </a:extLst>
            </p:cNvPr>
            <p:cNvSpPr>
              <a:spLocks/>
            </p:cNvSpPr>
            <p:nvPr/>
          </p:nvSpPr>
          <p:spPr bwMode="auto">
            <a:xfrm>
              <a:off x="18589625" y="7156450"/>
              <a:ext cx="430213" cy="574675"/>
            </a:xfrm>
            <a:custGeom>
              <a:avLst/>
              <a:gdLst>
                <a:gd name="T0" fmla="*/ 103 w 271"/>
                <a:gd name="T1" fmla="*/ 214 h 362"/>
                <a:gd name="T2" fmla="*/ 103 w 271"/>
                <a:gd name="T3" fmla="*/ 214 h 362"/>
                <a:gd name="T4" fmla="*/ 126 w 271"/>
                <a:gd name="T5" fmla="*/ 246 h 362"/>
                <a:gd name="T6" fmla="*/ 152 w 271"/>
                <a:gd name="T7" fmla="*/ 276 h 362"/>
                <a:gd name="T8" fmla="*/ 178 w 271"/>
                <a:gd name="T9" fmla="*/ 302 h 362"/>
                <a:gd name="T10" fmla="*/ 202 w 271"/>
                <a:gd name="T11" fmla="*/ 326 h 362"/>
                <a:gd name="T12" fmla="*/ 224 w 271"/>
                <a:gd name="T13" fmla="*/ 344 h 362"/>
                <a:gd name="T14" fmla="*/ 241 w 271"/>
                <a:gd name="T15" fmla="*/ 356 h 362"/>
                <a:gd name="T16" fmla="*/ 249 w 271"/>
                <a:gd name="T17" fmla="*/ 360 h 362"/>
                <a:gd name="T18" fmla="*/ 257 w 271"/>
                <a:gd name="T19" fmla="*/ 362 h 362"/>
                <a:gd name="T20" fmla="*/ 263 w 271"/>
                <a:gd name="T21" fmla="*/ 362 h 362"/>
                <a:gd name="T22" fmla="*/ 267 w 271"/>
                <a:gd name="T23" fmla="*/ 360 h 362"/>
                <a:gd name="T24" fmla="*/ 267 w 271"/>
                <a:gd name="T25" fmla="*/ 360 h 362"/>
                <a:gd name="T26" fmla="*/ 271 w 271"/>
                <a:gd name="T27" fmla="*/ 356 h 362"/>
                <a:gd name="T28" fmla="*/ 271 w 271"/>
                <a:gd name="T29" fmla="*/ 352 h 362"/>
                <a:gd name="T30" fmla="*/ 271 w 271"/>
                <a:gd name="T31" fmla="*/ 344 h 362"/>
                <a:gd name="T32" fmla="*/ 271 w 271"/>
                <a:gd name="T33" fmla="*/ 334 h 362"/>
                <a:gd name="T34" fmla="*/ 265 w 271"/>
                <a:gd name="T35" fmla="*/ 312 h 362"/>
                <a:gd name="T36" fmla="*/ 253 w 271"/>
                <a:gd name="T37" fmla="*/ 286 h 362"/>
                <a:gd name="T38" fmla="*/ 239 w 271"/>
                <a:gd name="T39" fmla="*/ 256 h 362"/>
                <a:gd name="T40" fmla="*/ 222 w 271"/>
                <a:gd name="T41" fmla="*/ 224 h 362"/>
                <a:gd name="T42" fmla="*/ 200 w 271"/>
                <a:gd name="T43" fmla="*/ 192 h 362"/>
                <a:gd name="T44" fmla="*/ 178 w 271"/>
                <a:gd name="T45" fmla="*/ 158 h 362"/>
                <a:gd name="T46" fmla="*/ 178 w 271"/>
                <a:gd name="T47" fmla="*/ 158 h 362"/>
                <a:gd name="T48" fmla="*/ 152 w 271"/>
                <a:gd name="T49" fmla="*/ 126 h 362"/>
                <a:gd name="T50" fmla="*/ 126 w 271"/>
                <a:gd name="T51" fmla="*/ 94 h 362"/>
                <a:gd name="T52" fmla="*/ 101 w 271"/>
                <a:gd name="T53" fmla="*/ 66 h 362"/>
                <a:gd name="T54" fmla="*/ 75 w 271"/>
                <a:gd name="T55" fmla="*/ 42 h 362"/>
                <a:gd name="T56" fmla="*/ 51 w 271"/>
                <a:gd name="T57" fmla="*/ 22 h 362"/>
                <a:gd name="T58" fmla="*/ 31 w 271"/>
                <a:gd name="T59" fmla="*/ 8 h 362"/>
                <a:gd name="T60" fmla="*/ 23 w 271"/>
                <a:gd name="T61" fmla="*/ 2 h 362"/>
                <a:gd name="T62" fmla="*/ 15 w 271"/>
                <a:gd name="T63" fmla="*/ 0 h 362"/>
                <a:gd name="T64" fmla="*/ 10 w 271"/>
                <a:gd name="T65" fmla="*/ 0 h 362"/>
                <a:gd name="T66" fmla="*/ 4 w 271"/>
                <a:gd name="T67" fmla="*/ 2 h 362"/>
                <a:gd name="T68" fmla="*/ 4 w 271"/>
                <a:gd name="T69" fmla="*/ 2 h 362"/>
                <a:gd name="T70" fmla="*/ 2 w 271"/>
                <a:gd name="T71" fmla="*/ 6 h 362"/>
                <a:gd name="T72" fmla="*/ 0 w 271"/>
                <a:gd name="T73" fmla="*/ 12 h 362"/>
                <a:gd name="T74" fmla="*/ 0 w 271"/>
                <a:gd name="T75" fmla="*/ 20 h 362"/>
                <a:gd name="T76" fmla="*/ 2 w 271"/>
                <a:gd name="T77" fmla="*/ 28 h 362"/>
                <a:gd name="T78" fmla="*/ 10 w 271"/>
                <a:gd name="T79" fmla="*/ 52 h 362"/>
                <a:gd name="T80" fmla="*/ 21 w 271"/>
                <a:gd name="T81" fmla="*/ 80 h 362"/>
                <a:gd name="T82" fmla="*/ 37 w 271"/>
                <a:gd name="T83" fmla="*/ 112 h 362"/>
                <a:gd name="T84" fmla="*/ 57 w 271"/>
                <a:gd name="T85" fmla="*/ 146 h 362"/>
                <a:gd name="T86" fmla="*/ 79 w 271"/>
                <a:gd name="T87" fmla="*/ 180 h 362"/>
                <a:gd name="T88" fmla="*/ 103 w 271"/>
                <a:gd name="T89" fmla="*/ 214 h 362"/>
                <a:gd name="T90" fmla="*/ 103 w 271"/>
                <a:gd name="T91" fmla="*/ 214 h 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71" h="362">
                  <a:moveTo>
                    <a:pt x="103" y="214"/>
                  </a:moveTo>
                  <a:lnTo>
                    <a:pt x="103" y="214"/>
                  </a:lnTo>
                  <a:lnTo>
                    <a:pt x="126" y="246"/>
                  </a:lnTo>
                  <a:lnTo>
                    <a:pt x="152" y="276"/>
                  </a:lnTo>
                  <a:lnTo>
                    <a:pt x="178" y="302"/>
                  </a:lnTo>
                  <a:lnTo>
                    <a:pt x="202" y="326"/>
                  </a:lnTo>
                  <a:lnTo>
                    <a:pt x="224" y="344"/>
                  </a:lnTo>
                  <a:lnTo>
                    <a:pt x="241" y="356"/>
                  </a:lnTo>
                  <a:lnTo>
                    <a:pt x="249" y="360"/>
                  </a:lnTo>
                  <a:lnTo>
                    <a:pt x="257" y="362"/>
                  </a:lnTo>
                  <a:lnTo>
                    <a:pt x="263" y="362"/>
                  </a:lnTo>
                  <a:lnTo>
                    <a:pt x="267" y="360"/>
                  </a:lnTo>
                  <a:lnTo>
                    <a:pt x="267" y="360"/>
                  </a:lnTo>
                  <a:lnTo>
                    <a:pt x="271" y="356"/>
                  </a:lnTo>
                  <a:lnTo>
                    <a:pt x="271" y="352"/>
                  </a:lnTo>
                  <a:lnTo>
                    <a:pt x="271" y="344"/>
                  </a:lnTo>
                  <a:lnTo>
                    <a:pt x="271" y="334"/>
                  </a:lnTo>
                  <a:lnTo>
                    <a:pt x="265" y="312"/>
                  </a:lnTo>
                  <a:lnTo>
                    <a:pt x="253" y="286"/>
                  </a:lnTo>
                  <a:lnTo>
                    <a:pt x="239" y="256"/>
                  </a:lnTo>
                  <a:lnTo>
                    <a:pt x="222" y="224"/>
                  </a:lnTo>
                  <a:lnTo>
                    <a:pt x="200" y="192"/>
                  </a:lnTo>
                  <a:lnTo>
                    <a:pt x="178" y="158"/>
                  </a:lnTo>
                  <a:lnTo>
                    <a:pt x="178" y="158"/>
                  </a:lnTo>
                  <a:lnTo>
                    <a:pt x="152" y="126"/>
                  </a:lnTo>
                  <a:lnTo>
                    <a:pt x="126" y="94"/>
                  </a:lnTo>
                  <a:lnTo>
                    <a:pt x="101" y="66"/>
                  </a:lnTo>
                  <a:lnTo>
                    <a:pt x="75" y="42"/>
                  </a:lnTo>
                  <a:lnTo>
                    <a:pt x="51" y="22"/>
                  </a:lnTo>
                  <a:lnTo>
                    <a:pt x="31" y="8"/>
                  </a:lnTo>
                  <a:lnTo>
                    <a:pt x="23" y="2"/>
                  </a:lnTo>
                  <a:lnTo>
                    <a:pt x="15" y="0"/>
                  </a:lnTo>
                  <a:lnTo>
                    <a:pt x="10" y="0"/>
                  </a:lnTo>
                  <a:lnTo>
                    <a:pt x="4" y="2"/>
                  </a:lnTo>
                  <a:lnTo>
                    <a:pt x="4" y="2"/>
                  </a:lnTo>
                  <a:lnTo>
                    <a:pt x="2" y="6"/>
                  </a:lnTo>
                  <a:lnTo>
                    <a:pt x="0" y="12"/>
                  </a:lnTo>
                  <a:lnTo>
                    <a:pt x="0" y="20"/>
                  </a:lnTo>
                  <a:lnTo>
                    <a:pt x="2" y="28"/>
                  </a:lnTo>
                  <a:lnTo>
                    <a:pt x="10" y="52"/>
                  </a:lnTo>
                  <a:lnTo>
                    <a:pt x="21" y="80"/>
                  </a:lnTo>
                  <a:lnTo>
                    <a:pt x="37" y="112"/>
                  </a:lnTo>
                  <a:lnTo>
                    <a:pt x="57" y="146"/>
                  </a:lnTo>
                  <a:lnTo>
                    <a:pt x="79" y="180"/>
                  </a:lnTo>
                  <a:lnTo>
                    <a:pt x="103" y="214"/>
                  </a:lnTo>
                  <a:lnTo>
                    <a:pt x="103" y="214"/>
                  </a:lnTo>
                  <a:close/>
                </a:path>
              </a:pathLst>
            </a:custGeom>
            <a:solidFill>
              <a:srgbClr val="1C4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2835" tIns="36418" rIns="72835" bIns="364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434"/>
            </a:p>
          </p:txBody>
        </p:sp>
        <p:sp>
          <p:nvSpPr>
            <p:cNvPr id="217" name="Freeform 1703">
              <a:extLst>
                <a:ext uri="{FF2B5EF4-FFF2-40B4-BE49-F238E27FC236}">
                  <a16:creationId xmlns:a16="http://schemas.microsoft.com/office/drawing/2014/main" id="{C7FD79CC-9529-4CCB-B072-1A2C333EA5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600" y="7594600"/>
              <a:ext cx="122238" cy="136525"/>
            </a:xfrm>
            <a:custGeom>
              <a:avLst/>
              <a:gdLst>
                <a:gd name="T0" fmla="*/ 24 w 77"/>
                <a:gd name="T1" fmla="*/ 16 h 86"/>
                <a:gd name="T2" fmla="*/ 24 w 77"/>
                <a:gd name="T3" fmla="*/ 16 h 86"/>
                <a:gd name="T4" fmla="*/ 39 w 77"/>
                <a:gd name="T5" fmla="*/ 6 h 86"/>
                <a:gd name="T6" fmla="*/ 55 w 77"/>
                <a:gd name="T7" fmla="*/ 0 h 86"/>
                <a:gd name="T8" fmla="*/ 55 w 77"/>
                <a:gd name="T9" fmla="*/ 0 h 86"/>
                <a:gd name="T10" fmla="*/ 69 w 77"/>
                <a:gd name="T11" fmla="*/ 30 h 86"/>
                <a:gd name="T12" fmla="*/ 75 w 77"/>
                <a:gd name="T13" fmla="*/ 56 h 86"/>
                <a:gd name="T14" fmla="*/ 77 w 77"/>
                <a:gd name="T15" fmla="*/ 66 h 86"/>
                <a:gd name="T16" fmla="*/ 77 w 77"/>
                <a:gd name="T17" fmla="*/ 74 h 86"/>
                <a:gd name="T18" fmla="*/ 77 w 77"/>
                <a:gd name="T19" fmla="*/ 80 h 86"/>
                <a:gd name="T20" fmla="*/ 73 w 77"/>
                <a:gd name="T21" fmla="*/ 84 h 86"/>
                <a:gd name="T22" fmla="*/ 73 w 77"/>
                <a:gd name="T23" fmla="*/ 84 h 86"/>
                <a:gd name="T24" fmla="*/ 69 w 77"/>
                <a:gd name="T25" fmla="*/ 86 h 86"/>
                <a:gd name="T26" fmla="*/ 61 w 77"/>
                <a:gd name="T27" fmla="*/ 86 h 86"/>
                <a:gd name="T28" fmla="*/ 53 w 77"/>
                <a:gd name="T29" fmla="*/ 84 h 86"/>
                <a:gd name="T30" fmla="*/ 45 w 77"/>
                <a:gd name="T31" fmla="*/ 78 h 86"/>
                <a:gd name="T32" fmla="*/ 24 w 77"/>
                <a:gd name="T33" fmla="*/ 64 h 86"/>
                <a:gd name="T34" fmla="*/ 0 w 77"/>
                <a:gd name="T35" fmla="*/ 42 h 86"/>
                <a:gd name="T36" fmla="*/ 0 w 77"/>
                <a:gd name="T37" fmla="*/ 42 h 86"/>
                <a:gd name="T38" fmla="*/ 10 w 77"/>
                <a:gd name="T39" fmla="*/ 28 h 86"/>
                <a:gd name="T40" fmla="*/ 24 w 77"/>
                <a:gd name="T41" fmla="*/ 16 h 86"/>
                <a:gd name="T42" fmla="*/ 24 w 77"/>
                <a:gd name="T43" fmla="*/ 1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77" h="86">
                  <a:moveTo>
                    <a:pt x="24" y="16"/>
                  </a:moveTo>
                  <a:lnTo>
                    <a:pt x="24" y="16"/>
                  </a:lnTo>
                  <a:lnTo>
                    <a:pt x="39" y="6"/>
                  </a:lnTo>
                  <a:lnTo>
                    <a:pt x="55" y="0"/>
                  </a:lnTo>
                  <a:lnTo>
                    <a:pt x="55" y="0"/>
                  </a:lnTo>
                  <a:lnTo>
                    <a:pt x="69" y="30"/>
                  </a:lnTo>
                  <a:lnTo>
                    <a:pt x="75" y="56"/>
                  </a:lnTo>
                  <a:lnTo>
                    <a:pt x="77" y="66"/>
                  </a:lnTo>
                  <a:lnTo>
                    <a:pt x="77" y="74"/>
                  </a:lnTo>
                  <a:lnTo>
                    <a:pt x="77" y="80"/>
                  </a:lnTo>
                  <a:lnTo>
                    <a:pt x="73" y="84"/>
                  </a:lnTo>
                  <a:lnTo>
                    <a:pt x="73" y="84"/>
                  </a:lnTo>
                  <a:lnTo>
                    <a:pt x="69" y="86"/>
                  </a:lnTo>
                  <a:lnTo>
                    <a:pt x="61" y="86"/>
                  </a:lnTo>
                  <a:lnTo>
                    <a:pt x="53" y="84"/>
                  </a:lnTo>
                  <a:lnTo>
                    <a:pt x="45" y="78"/>
                  </a:lnTo>
                  <a:lnTo>
                    <a:pt x="24" y="64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10" y="28"/>
                  </a:lnTo>
                  <a:lnTo>
                    <a:pt x="24" y="16"/>
                  </a:lnTo>
                  <a:lnTo>
                    <a:pt x="24" y="16"/>
                  </a:lnTo>
                  <a:close/>
                </a:path>
              </a:pathLst>
            </a:custGeom>
            <a:solidFill>
              <a:srgbClr val="FFA2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2835" tIns="36418" rIns="72835" bIns="364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434"/>
            </a:p>
          </p:txBody>
        </p:sp>
        <p:pic>
          <p:nvPicPr>
            <p:cNvPr id="218" name="Picture 1704">
              <a:extLst>
                <a:ext uri="{FF2B5EF4-FFF2-40B4-BE49-F238E27FC236}">
                  <a16:creationId xmlns:a16="http://schemas.microsoft.com/office/drawing/2014/main" id="{CFA3AA95-AF7F-44C6-9214-7C1B528CFD9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730913" y="7391400"/>
              <a:ext cx="188913" cy="161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9" name="Freeform 1705">
              <a:extLst>
                <a:ext uri="{FF2B5EF4-FFF2-40B4-BE49-F238E27FC236}">
                  <a16:creationId xmlns:a16="http://schemas.microsoft.com/office/drawing/2014/main" id="{14474990-D30F-455A-B7AA-14CD88DC583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991263" y="7705725"/>
              <a:ext cx="44450" cy="47625"/>
            </a:xfrm>
            <a:custGeom>
              <a:avLst/>
              <a:gdLst>
                <a:gd name="T0" fmla="*/ 8 w 28"/>
                <a:gd name="T1" fmla="*/ 6 h 30"/>
                <a:gd name="T2" fmla="*/ 8 w 28"/>
                <a:gd name="T3" fmla="*/ 6 h 30"/>
                <a:gd name="T4" fmla="*/ 14 w 28"/>
                <a:gd name="T5" fmla="*/ 2 h 30"/>
                <a:gd name="T6" fmla="*/ 20 w 28"/>
                <a:gd name="T7" fmla="*/ 0 h 30"/>
                <a:gd name="T8" fmla="*/ 20 w 28"/>
                <a:gd name="T9" fmla="*/ 0 h 30"/>
                <a:gd name="T10" fmla="*/ 26 w 28"/>
                <a:gd name="T11" fmla="*/ 20 h 30"/>
                <a:gd name="T12" fmla="*/ 28 w 28"/>
                <a:gd name="T13" fmla="*/ 26 h 30"/>
                <a:gd name="T14" fmla="*/ 26 w 28"/>
                <a:gd name="T15" fmla="*/ 30 h 30"/>
                <a:gd name="T16" fmla="*/ 26 w 28"/>
                <a:gd name="T17" fmla="*/ 30 h 30"/>
                <a:gd name="T18" fmla="*/ 22 w 28"/>
                <a:gd name="T19" fmla="*/ 30 h 30"/>
                <a:gd name="T20" fmla="*/ 16 w 28"/>
                <a:gd name="T21" fmla="*/ 28 h 30"/>
                <a:gd name="T22" fmla="*/ 0 w 28"/>
                <a:gd name="T23" fmla="*/ 16 h 30"/>
                <a:gd name="T24" fmla="*/ 0 w 28"/>
                <a:gd name="T25" fmla="*/ 16 h 30"/>
                <a:gd name="T26" fmla="*/ 2 w 28"/>
                <a:gd name="T27" fmla="*/ 10 h 30"/>
                <a:gd name="T28" fmla="*/ 8 w 28"/>
                <a:gd name="T29" fmla="*/ 6 h 30"/>
                <a:gd name="T30" fmla="*/ 8 w 28"/>
                <a:gd name="T31" fmla="*/ 6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8" h="30">
                  <a:moveTo>
                    <a:pt x="8" y="6"/>
                  </a:moveTo>
                  <a:lnTo>
                    <a:pt x="8" y="6"/>
                  </a:lnTo>
                  <a:lnTo>
                    <a:pt x="14" y="2"/>
                  </a:lnTo>
                  <a:lnTo>
                    <a:pt x="20" y="0"/>
                  </a:lnTo>
                  <a:lnTo>
                    <a:pt x="20" y="0"/>
                  </a:lnTo>
                  <a:lnTo>
                    <a:pt x="26" y="20"/>
                  </a:lnTo>
                  <a:lnTo>
                    <a:pt x="28" y="26"/>
                  </a:lnTo>
                  <a:lnTo>
                    <a:pt x="26" y="30"/>
                  </a:lnTo>
                  <a:lnTo>
                    <a:pt x="26" y="30"/>
                  </a:lnTo>
                  <a:lnTo>
                    <a:pt x="22" y="30"/>
                  </a:lnTo>
                  <a:lnTo>
                    <a:pt x="16" y="28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2" y="10"/>
                  </a:lnTo>
                  <a:lnTo>
                    <a:pt x="8" y="6"/>
                  </a:lnTo>
                  <a:lnTo>
                    <a:pt x="8" y="6"/>
                  </a:lnTo>
                  <a:close/>
                </a:path>
              </a:pathLst>
            </a:custGeom>
            <a:solidFill>
              <a:srgbClr val="1C4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2835" tIns="36418" rIns="72835" bIns="364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434"/>
            </a:p>
          </p:txBody>
        </p:sp>
        <p:sp>
          <p:nvSpPr>
            <p:cNvPr id="220" name="Freeform 1706">
              <a:extLst>
                <a:ext uri="{FF2B5EF4-FFF2-40B4-BE49-F238E27FC236}">
                  <a16:creationId xmlns:a16="http://schemas.microsoft.com/office/drawing/2014/main" id="{7846CE1B-D1B0-408C-B3A0-8F090688B35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749963" y="7407275"/>
              <a:ext cx="147638" cy="127000"/>
            </a:xfrm>
            <a:custGeom>
              <a:avLst/>
              <a:gdLst>
                <a:gd name="T0" fmla="*/ 6 w 93"/>
                <a:gd name="T1" fmla="*/ 70 h 80"/>
                <a:gd name="T2" fmla="*/ 6 w 93"/>
                <a:gd name="T3" fmla="*/ 70 h 80"/>
                <a:gd name="T4" fmla="*/ 10 w 93"/>
                <a:gd name="T5" fmla="*/ 76 h 80"/>
                <a:gd name="T6" fmla="*/ 16 w 93"/>
                <a:gd name="T7" fmla="*/ 78 h 80"/>
                <a:gd name="T8" fmla="*/ 19 w 93"/>
                <a:gd name="T9" fmla="*/ 80 h 80"/>
                <a:gd name="T10" fmla="*/ 25 w 93"/>
                <a:gd name="T11" fmla="*/ 76 h 80"/>
                <a:gd name="T12" fmla="*/ 89 w 93"/>
                <a:gd name="T13" fmla="*/ 30 h 80"/>
                <a:gd name="T14" fmla="*/ 89 w 93"/>
                <a:gd name="T15" fmla="*/ 30 h 80"/>
                <a:gd name="T16" fmla="*/ 93 w 93"/>
                <a:gd name="T17" fmla="*/ 26 h 80"/>
                <a:gd name="T18" fmla="*/ 93 w 93"/>
                <a:gd name="T19" fmla="*/ 20 h 80"/>
                <a:gd name="T20" fmla="*/ 91 w 93"/>
                <a:gd name="T21" fmla="*/ 14 h 80"/>
                <a:gd name="T22" fmla="*/ 87 w 93"/>
                <a:gd name="T23" fmla="*/ 8 h 80"/>
                <a:gd name="T24" fmla="*/ 87 w 93"/>
                <a:gd name="T25" fmla="*/ 8 h 80"/>
                <a:gd name="T26" fmla="*/ 83 w 93"/>
                <a:gd name="T27" fmla="*/ 4 h 80"/>
                <a:gd name="T28" fmla="*/ 79 w 93"/>
                <a:gd name="T29" fmla="*/ 0 h 80"/>
                <a:gd name="T30" fmla="*/ 73 w 93"/>
                <a:gd name="T31" fmla="*/ 0 h 80"/>
                <a:gd name="T32" fmla="*/ 67 w 93"/>
                <a:gd name="T33" fmla="*/ 2 h 80"/>
                <a:gd name="T34" fmla="*/ 6 w 93"/>
                <a:gd name="T35" fmla="*/ 48 h 80"/>
                <a:gd name="T36" fmla="*/ 6 w 93"/>
                <a:gd name="T37" fmla="*/ 48 h 80"/>
                <a:gd name="T38" fmla="*/ 2 w 93"/>
                <a:gd name="T39" fmla="*/ 52 h 80"/>
                <a:gd name="T40" fmla="*/ 0 w 93"/>
                <a:gd name="T41" fmla="*/ 58 h 80"/>
                <a:gd name="T42" fmla="*/ 2 w 93"/>
                <a:gd name="T43" fmla="*/ 64 h 80"/>
                <a:gd name="T44" fmla="*/ 6 w 93"/>
                <a:gd name="T45" fmla="*/ 70 h 80"/>
                <a:gd name="T46" fmla="*/ 6 w 93"/>
                <a:gd name="T47" fmla="*/ 7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3" h="80">
                  <a:moveTo>
                    <a:pt x="6" y="70"/>
                  </a:moveTo>
                  <a:lnTo>
                    <a:pt x="6" y="70"/>
                  </a:lnTo>
                  <a:lnTo>
                    <a:pt x="10" y="76"/>
                  </a:lnTo>
                  <a:lnTo>
                    <a:pt x="16" y="78"/>
                  </a:lnTo>
                  <a:lnTo>
                    <a:pt x="19" y="80"/>
                  </a:lnTo>
                  <a:lnTo>
                    <a:pt x="25" y="76"/>
                  </a:lnTo>
                  <a:lnTo>
                    <a:pt x="89" y="30"/>
                  </a:lnTo>
                  <a:lnTo>
                    <a:pt x="89" y="30"/>
                  </a:lnTo>
                  <a:lnTo>
                    <a:pt x="93" y="26"/>
                  </a:lnTo>
                  <a:lnTo>
                    <a:pt x="93" y="20"/>
                  </a:lnTo>
                  <a:lnTo>
                    <a:pt x="91" y="14"/>
                  </a:lnTo>
                  <a:lnTo>
                    <a:pt x="87" y="8"/>
                  </a:lnTo>
                  <a:lnTo>
                    <a:pt x="87" y="8"/>
                  </a:lnTo>
                  <a:lnTo>
                    <a:pt x="83" y="4"/>
                  </a:lnTo>
                  <a:lnTo>
                    <a:pt x="79" y="0"/>
                  </a:lnTo>
                  <a:lnTo>
                    <a:pt x="73" y="0"/>
                  </a:lnTo>
                  <a:lnTo>
                    <a:pt x="67" y="2"/>
                  </a:lnTo>
                  <a:lnTo>
                    <a:pt x="6" y="48"/>
                  </a:lnTo>
                  <a:lnTo>
                    <a:pt x="6" y="48"/>
                  </a:lnTo>
                  <a:lnTo>
                    <a:pt x="2" y="52"/>
                  </a:lnTo>
                  <a:lnTo>
                    <a:pt x="0" y="58"/>
                  </a:lnTo>
                  <a:lnTo>
                    <a:pt x="2" y="64"/>
                  </a:lnTo>
                  <a:lnTo>
                    <a:pt x="6" y="70"/>
                  </a:lnTo>
                  <a:lnTo>
                    <a:pt x="6" y="70"/>
                  </a:lnTo>
                  <a:close/>
                </a:path>
              </a:pathLst>
            </a:custGeom>
            <a:solidFill>
              <a:srgbClr val="FFA2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2835" tIns="36418" rIns="72835" bIns="364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434"/>
            </a:p>
          </p:txBody>
        </p:sp>
      </p:grpSp>
      <p:grpSp>
        <p:nvGrpSpPr>
          <p:cNvPr id="256" name="그룹 255">
            <a:extLst>
              <a:ext uri="{FF2B5EF4-FFF2-40B4-BE49-F238E27FC236}">
                <a16:creationId xmlns:a16="http://schemas.microsoft.com/office/drawing/2014/main" id="{767B2A74-885C-45B8-A140-610E14645A09}"/>
              </a:ext>
            </a:extLst>
          </p:cNvPr>
          <p:cNvGrpSpPr/>
          <p:nvPr/>
        </p:nvGrpSpPr>
        <p:grpSpPr>
          <a:xfrm>
            <a:off x="14428531" y="5423010"/>
            <a:ext cx="2315296" cy="1679253"/>
            <a:chOff x="2914650" y="5781675"/>
            <a:chExt cx="2906713" cy="2108200"/>
          </a:xfrm>
        </p:grpSpPr>
        <p:sp>
          <p:nvSpPr>
            <p:cNvPr id="257" name="Freeform 354">
              <a:extLst>
                <a:ext uri="{FF2B5EF4-FFF2-40B4-BE49-F238E27FC236}">
                  <a16:creationId xmlns:a16="http://schemas.microsoft.com/office/drawing/2014/main" id="{68BE1607-1A72-4248-90EC-AEDC5C5AC1FA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1325" y="6848475"/>
              <a:ext cx="1195388" cy="641350"/>
            </a:xfrm>
            <a:custGeom>
              <a:avLst/>
              <a:gdLst>
                <a:gd name="T0" fmla="*/ 716 w 753"/>
                <a:gd name="T1" fmla="*/ 0 h 404"/>
                <a:gd name="T2" fmla="*/ 716 w 753"/>
                <a:gd name="T3" fmla="*/ 0 h 404"/>
                <a:gd name="T4" fmla="*/ 704 w 753"/>
                <a:gd name="T5" fmla="*/ 0 h 404"/>
                <a:gd name="T6" fmla="*/ 692 w 753"/>
                <a:gd name="T7" fmla="*/ 2 h 404"/>
                <a:gd name="T8" fmla="*/ 680 w 753"/>
                <a:gd name="T9" fmla="*/ 6 h 404"/>
                <a:gd name="T10" fmla="*/ 668 w 753"/>
                <a:gd name="T11" fmla="*/ 10 h 404"/>
                <a:gd name="T12" fmla="*/ 642 w 753"/>
                <a:gd name="T13" fmla="*/ 24 h 404"/>
                <a:gd name="T14" fmla="*/ 617 w 753"/>
                <a:gd name="T15" fmla="*/ 40 h 404"/>
                <a:gd name="T16" fmla="*/ 617 w 753"/>
                <a:gd name="T17" fmla="*/ 40 h 404"/>
                <a:gd name="T18" fmla="*/ 595 w 753"/>
                <a:gd name="T19" fmla="*/ 54 h 404"/>
                <a:gd name="T20" fmla="*/ 575 w 753"/>
                <a:gd name="T21" fmla="*/ 70 h 404"/>
                <a:gd name="T22" fmla="*/ 537 w 753"/>
                <a:gd name="T23" fmla="*/ 104 h 404"/>
                <a:gd name="T24" fmla="*/ 500 w 753"/>
                <a:gd name="T25" fmla="*/ 142 h 404"/>
                <a:gd name="T26" fmla="*/ 460 w 753"/>
                <a:gd name="T27" fmla="*/ 178 h 404"/>
                <a:gd name="T28" fmla="*/ 440 w 753"/>
                <a:gd name="T29" fmla="*/ 194 h 404"/>
                <a:gd name="T30" fmla="*/ 420 w 753"/>
                <a:gd name="T31" fmla="*/ 210 h 404"/>
                <a:gd name="T32" fmla="*/ 399 w 753"/>
                <a:gd name="T33" fmla="*/ 224 h 404"/>
                <a:gd name="T34" fmla="*/ 379 w 753"/>
                <a:gd name="T35" fmla="*/ 238 h 404"/>
                <a:gd name="T36" fmla="*/ 355 w 753"/>
                <a:gd name="T37" fmla="*/ 248 h 404"/>
                <a:gd name="T38" fmla="*/ 331 w 753"/>
                <a:gd name="T39" fmla="*/ 256 h 404"/>
                <a:gd name="T40" fmla="*/ 308 w 753"/>
                <a:gd name="T41" fmla="*/ 260 h 404"/>
                <a:gd name="T42" fmla="*/ 282 w 753"/>
                <a:gd name="T43" fmla="*/ 262 h 404"/>
                <a:gd name="T44" fmla="*/ 282 w 753"/>
                <a:gd name="T45" fmla="*/ 262 h 404"/>
                <a:gd name="T46" fmla="*/ 256 w 753"/>
                <a:gd name="T47" fmla="*/ 260 h 404"/>
                <a:gd name="T48" fmla="*/ 228 w 753"/>
                <a:gd name="T49" fmla="*/ 254 h 404"/>
                <a:gd name="T50" fmla="*/ 197 w 753"/>
                <a:gd name="T51" fmla="*/ 244 h 404"/>
                <a:gd name="T52" fmla="*/ 163 w 753"/>
                <a:gd name="T53" fmla="*/ 234 h 404"/>
                <a:gd name="T54" fmla="*/ 90 w 753"/>
                <a:gd name="T55" fmla="*/ 206 h 404"/>
                <a:gd name="T56" fmla="*/ 12 w 753"/>
                <a:gd name="T57" fmla="*/ 176 h 404"/>
                <a:gd name="T58" fmla="*/ 0 w 753"/>
                <a:gd name="T59" fmla="*/ 288 h 404"/>
                <a:gd name="T60" fmla="*/ 0 w 753"/>
                <a:gd name="T61" fmla="*/ 288 h 404"/>
                <a:gd name="T62" fmla="*/ 76 w 753"/>
                <a:gd name="T63" fmla="*/ 308 h 404"/>
                <a:gd name="T64" fmla="*/ 113 w 753"/>
                <a:gd name="T65" fmla="*/ 318 h 404"/>
                <a:gd name="T66" fmla="*/ 151 w 753"/>
                <a:gd name="T67" fmla="*/ 332 h 404"/>
                <a:gd name="T68" fmla="*/ 151 w 753"/>
                <a:gd name="T69" fmla="*/ 332 h 404"/>
                <a:gd name="T70" fmla="*/ 216 w 753"/>
                <a:gd name="T71" fmla="*/ 354 h 404"/>
                <a:gd name="T72" fmla="*/ 282 w 753"/>
                <a:gd name="T73" fmla="*/ 372 h 404"/>
                <a:gd name="T74" fmla="*/ 347 w 753"/>
                <a:gd name="T75" fmla="*/ 390 h 404"/>
                <a:gd name="T76" fmla="*/ 413 w 753"/>
                <a:gd name="T77" fmla="*/ 404 h 404"/>
                <a:gd name="T78" fmla="*/ 413 w 753"/>
                <a:gd name="T79" fmla="*/ 404 h 404"/>
                <a:gd name="T80" fmla="*/ 440 w 753"/>
                <a:gd name="T81" fmla="*/ 386 h 404"/>
                <a:gd name="T82" fmla="*/ 472 w 753"/>
                <a:gd name="T83" fmla="*/ 360 h 404"/>
                <a:gd name="T84" fmla="*/ 506 w 753"/>
                <a:gd name="T85" fmla="*/ 330 h 404"/>
                <a:gd name="T86" fmla="*/ 543 w 753"/>
                <a:gd name="T87" fmla="*/ 296 h 404"/>
                <a:gd name="T88" fmla="*/ 587 w 753"/>
                <a:gd name="T89" fmla="*/ 254 h 404"/>
                <a:gd name="T90" fmla="*/ 635 w 753"/>
                <a:gd name="T91" fmla="*/ 206 h 404"/>
                <a:gd name="T92" fmla="*/ 684 w 753"/>
                <a:gd name="T93" fmla="*/ 150 h 404"/>
                <a:gd name="T94" fmla="*/ 742 w 753"/>
                <a:gd name="T95" fmla="*/ 88 h 404"/>
                <a:gd name="T96" fmla="*/ 742 w 753"/>
                <a:gd name="T97" fmla="*/ 88 h 404"/>
                <a:gd name="T98" fmla="*/ 749 w 753"/>
                <a:gd name="T99" fmla="*/ 76 h 404"/>
                <a:gd name="T100" fmla="*/ 751 w 753"/>
                <a:gd name="T101" fmla="*/ 62 h 404"/>
                <a:gd name="T102" fmla="*/ 753 w 753"/>
                <a:gd name="T103" fmla="*/ 48 h 404"/>
                <a:gd name="T104" fmla="*/ 749 w 753"/>
                <a:gd name="T105" fmla="*/ 34 h 404"/>
                <a:gd name="T106" fmla="*/ 745 w 753"/>
                <a:gd name="T107" fmla="*/ 22 h 404"/>
                <a:gd name="T108" fmla="*/ 738 w 753"/>
                <a:gd name="T109" fmla="*/ 10 h 404"/>
                <a:gd name="T110" fmla="*/ 728 w 753"/>
                <a:gd name="T111" fmla="*/ 2 h 404"/>
                <a:gd name="T112" fmla="*/ 722 w 753"/>
                <a:gd name="T113" fmla="*/ 0 h 404"/>
                <a:gd name="T114" fmla="*/ 716 w 753"/>
                <a:gd name="T115" fmla="*/ 0 h 4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753" h="404">
                  <a:moveTo>
                    <a:pt x="716" y="0"/>
                  </a:moveTo>
                  <a:lnTo>
                    <a:pt x="716" y="0"/>
                  </a:lnTo>
                  <a:lnTo>
                    <a:pt x="704" y="0"/>
                  </a:lnTo>
                  <a:lnTo>
                    <a:pt x="692" y="2"/>
                  </a:lnTo>
                  <a:lnTo>
                    <a:pt x="680" y="6"/>
                  </a:lnTo>
                  <a:lnTo>
                    <a:pt x="668" y="10"/>
                  </a:lnTo>
                  <a:lnTo>
                    <a:pt x="642" y="24"/>
                  </a:lnTo>
                  <a:lnTo>
                    <a:pt x="617" y="40"/>
                  </a:lnTo>
                  <a:lnTo>
                    <a:pt x="617" y="40"/>
                  </a:lnTo>
                  <a:lnTo>
                    <a:pt x="595" y="54"/>
                  </a:lnTo>
                  <a:lnTo>
                    <a:pt x="575" y="70"/>
                  </a:lnTo>
                  <a:lnTo>
                    <a:pt x="537" y="104"/>
                  </a:lnTo>
                  <a:lnTo>
                    <a:pt x="500" y="142"/>
                  </a:lnTo>
                  <a:lnTo>
                    <a:pt x="460" y="178"/>
                  </a:lnTo>
                  <a:lnTo>
                    <a:pt x="440" y="194"/>
                  </a:lnTo>
                  <a:lnTo>
                    <a:pt x="420" y="210"/>
                  </a:lnTo>
                  <a:lnTo>
                    <a:pt x="399" y="224"/>
                  </a:lnTo>
                  <a:lnTo>
                    <a:pt x="379" y="238"/>
                  </a:lnTo>
                  <a:lnTo>
                    <a:pt x="355" y="248"/>
                  </a:lnTo>
                  <a:lnTo>
                    <a:pt x="331" y="256"/>
                  </a:lnTo>
                  <a:lnTo>
                    <a:pt x="308" y="260"/>
                  </a:lnTo>
                  <a:lnTo>
                    <a:pt x="282" y="262"/>
                  </a:lnTo>
                  <a:lnTo>
                    <a:pt x="282" y="262"/>
                  </a:lnTo>
                  <a:lnTo>
                    <a:pt x="256" y="260"/>
                  </a:lnTo>
                  <a:lnTo>
                    <a:pt x="228" y="254"/>
                  </a:lnTo>
                  <a:lnTo>
                    <a:pt x="197" y="244"/>
                  </a:lnTo>
                  <a:lnTo>
                    <a:pt x="163" y="234"/>
                  </a:lnTo>
                  <a:lnTo>
                    <a:pt x="90" y="206"/>
                  </a:lnTo>
                  <a:lnTo>
                    <a:pt x="12" y="176"/>
                  </a:lnTo>
                  <a:lnTo>
                    <a:pt x="0" y="288"/>
                  </a:lnTo>
                  <a:lnTo>
                    <a:pt x="0" y="288"/>
                  </a:lnTo>
                  <a:lnTo>
                    <a:pt x="76" y="308"/>
                  </a:lnTo>
                  <a:lnTo>
                    <a:pt x="113" y="318"/>
                  </a:lnTo>
                  <a:lnTo>
                    <a:pt x="151" y="332"/>
                  </a:lnTo>
                  <a:lnTo>
                    <a:pt x="151" y="332"/>
                  </a:lnTo>
                  <a:lnTo>
                    <a:pt x="216" y="354"/>
                  </a:lnTo>
                  <a:lnTo>
                    <a:pt x="282" y="372"/>
                  </a:lnTo>
                  <a:lnTo>
                    <a:pt x="347" y="390"/>
                  </a:lnTo>
                  <a:lnTo>
                    <a:pt x="413" y="404"/>
                  </a:lnTo>
                  <a:lnTo>
                    <a:pt x="413" y="404"/>
                  </a:lnTo>
                  <a:lnTo>
                    <a:pt x="440" y="386"/>
                  </a:lnTo>
                  <a:lnTo>
                    <a:pt x="472" y="360"/>
                  </a:lnTo>
                  <a:lnTo>
                    <a:pt x="506" y="330"/>
                  </a:lnTo>
                  <a:lnTo>
                    <a:pt x="543" y="296"/>
                  </a:lnTo>
                  <a:lnTo>
                    <a:pt x="587" y="254"/>
                  </a:lnTo>
                  <a:lnTo>
                    <a:pt x="635" y="206"/>
                  </a:lnTo>
                  <a:lnTo>
                    <a:pt x="684" y="150"/>
                  </a:lnTo>
                  <a:lnTo>
                    <a:pt x="742" y="88"/>
                  </a:lnTo>
                  <a:lnTo>
                    <a:pt x="742" y="88"/>
                  </a:lnTo>
                  <a:lnTo>
                    <a:pt x="749" y="76"/>
                  </a:lnTo>
                  <a:lnTo>
                    <a:pt x="751" y="62"/>
                  </a:lnTo>
                  <a:lnTo>
                    <a:pt x="753" y="48"/>
                  </a:lnTo>
                  <a:lnTo>
                    <a:pt x="749" y="34"/>
                  </a:lnTo>
                  <a:lnTo>
                    <a:pt x="745" y="22"/>
                  </a:lnTo>
                  <a:lnTo>
                    <a:pt x="738" y="10"/>
                  </a:lnTo>
                  <a:lnTo>
                    <a:pt x="728" y="2"/>
                  </a:lnTo>
                  <a:lnTo>
                    <a:pt x="722" y="0"/>
                  </a:lnTo>
                  <a:lnTo>
                    <a:pt x="716" y="0"/>
                  </a:lnTo>
                  <a:close/>
                </a:path>
              </a:pathLst>
            </a:custGeom>
            <a:solidFill>
              <a:srgbClr val="EDA4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2835" tIns="36418" rIns="72835" bIns="364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434"/>
            </a:p>
          </p:txBody>
        </p:sp>
        <p:sp>
          <p:nvSpPr>
            <p:cNvPr id="258" name="Freeform 355">
              <a:extLst>
                <a:ext uri="{FF2B5EF4-FFF2-40B4-BE49-F238E27FC236}">
                  <a16:creationId xmlns:a16="http://schemas.microsoft.com/office/drawing/2014/main" id="{AD7FAA37-CBBA-430B-B01A-6C445675AF02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1325" y="6848475"/>
              <a:ext cx="1195388" cy="641350"/>
            </a:xfrm>
            <a:custGeom>
              <a:avLst/>
              <a:gdLst>
                <a:gd name="T0" fmla="*/ 716 w 753"/>
                <a:gd name="T1" fmla="*/ 0 h 404"/>
                <a:gd name="T2" fmla="*/ 716 w 753"/>
                <a:gd name="T3" fmla="*/ 0 h 404"/>
                <a:gd name="T4" fmla="*/ 704 w 753"/>
                <a:gd name="T5" fmla="*/ 0 h 404"/>
                <a:gd name="T6" fmla="*/ 692 w 753"/>
                <a:gd name="T7" fmla="*/ 2 h 404"/>
                <a:gd name="T8" fmla="*/ 680 w 753"/>
                <a:gd name="T9" fmla="*/ 6 h 404"/>
                <a:gd name="T10" fmla="*/ 668 w 753"/>
                <a:gd name="T11" fmla="*/ 10 h 404"/>
                <a:gd name="T12" fmla="*/ 642 w 753"/>
                <a:gd name="T13" fmla="*/ 24 h 404"/>
                <a:gd name="T14" fmla="*/ 617 w 753"/>
                <a:gd name="T15" fmla="*/ 40 h 404"/>
                <a:gd name="T16" fmla="*/ 617 w 753"/>
                <a:gd name="T17" fmla="*/ 40 h 404"/>
                <a:gd name="T18" fmla="*/ 595 w 753"/>
                <a:gd name="T19" fmla="*/ 54 h 404"/>
                <a:gd name="T20" fmla="*/ 575 w 753"/>
                <a:gd name="T21" fmla="*/ 70 h 404"/>
                <a:gd name="T22" fmla="*/ 537 w 753"/>
                <a:gd name="T23" fmla="*/ 104 h 404"/>
                <a:gd name="T24" fmla="*/ 500 w 753"/>
                <a:gd name="T25" fmla="*/ 142 h 404"/>
                <a:gd name="T26" fmla="*/ 460 w 753"/>
                <a:gd name="T27" fmla="*/ 178 h 404"/>
                <a:gd name="T28" fmla="*/ 440 w 753"/>
                <a:gd name="T29" fmla="*/ 194 h 404"/>
                <a:gd name="T30" fmla="*/ 420 w 753"/>
                <a:gd name="T31" fmla="*/ 210 h 404"/>
                <a:gd name="T32" fmla="*/ 399 w 753"/>
                <a:gd name="T33" fmla="*/ 224 h 404"/>
                <a:gd name="T34" fmla="*/ 379 w 753"/>
                <a:gd name="T35" fmla="*/ 238 h 404"/>
                <a:gd name="T36" fmla="*/ 355 w 753"/>
                <a:gd name="T37" fmla="*/ 248 h 404"/>
                <a:gd name="T38" fmla="*/ 331 w 753"/>
                <a:gd name="T39" fmla="*/ 256 h 404"/>
                <a:gd name="T40" fmla="*/ 308 w 753"/>
                <a:gd name="T41" fmla="*/ 260 h 404"/>
                <a:gd name="T42" fmla="*/ 282 w 753"/>
                <a:gd name="T43" fmla="*/ 262 h 404"/>
                <a:gd name="T44" fmla="*/ 282 w 753"/>
                <a:gd name="T45" fmla="*/ 262 h 404"/>
                <a:gd name="T46" fmla="*/ 256 w 753"/>
                <a:gd name="T47" fmla="*/ 260 h 404"/>
                <a:gd name="T48" fmla="*/ 228 w 753"/>
                <a:gd name="T49" fmla="*/ 254 h 404"/>
                <a:gd name="T50" fmla="*/ 197 w 753"/>
                <a:gd name="T51" fmla="*/ 244 h 404"/>
                <a:gd name="T52" fmla="*/ 163 w 753"/>
                <a:gd name="T53" fmla="*/ 234 h 404"/>
                <a:gd name="T54" fmla="*/ 90 w 753"/>
                <a:gd name="T55" fmla="*/ 206 h 404"/>
                <a:gd name="T56" fmla="*/ 12 w 753"/>
                <a:gd name="T57" fmla="*/ 176 h 404"/>
                <a:gd name="T58" fmla="*/ 0 w 753"/>
                <a:gd name="T59" fmla="*/ 288 h 404"/>
                <a:gd name="T60" fmla="*/ 0 w 753"/>
                <a:gd name="T61" fmla="*/ 288 h 404"/>
                <a:gd name="T62" fmla="*/ 76 w 753"/>
                <a:gd name="T63" fmla="*/ 308 h 404"/>
                <a:gd name="T64" fmla="*/ 113 w 753"/>
                <a:gd name="T65" fmla="*/ 318 h 404"/>
                <a:gd name="T66" fmla="*/ 151 w 753"/>
                <a:gd name="T67" fmla="*/ 332 h 404"/>
                <a:gd name="T68" fmla="*/ 151 w 753"/>
                <a:gd name="T69" fmla="*/ 332 h 404"/>
                <a:gd name="T70" fmla="*/ 216 w 753"/>
                <a:gd name="T71" fmla="*/ 354 h 404"/>
                <a:gd name="T72" fmla="*/ 282 w 753"/>
                <a:gd name="T73" fmla="*/ 372 h 404"/>
                <a:gd name="T74" fmla="*/ 347 w 753"/>
                <a:gd name="T75" fmla="*/ 390 h 404"/>
                <a:gd name="T76" fmla="*/ 413 w 753"/>
                <a:gd name="T77" fmla="*/ 404 h 404"/>
                <a:gd name="T78" fmla="*/ 413 w 753"/>
                <a:gd name="T79" fmla="*/ 404 h 404"/>
                <a:gd name="T80" fmla="*/ 440 w 753"/>
                <a:gd name="T81" fmla="*/ 386 h 404"/>
                <a:gd name="T82" fmla="*/ 472 w 753"/>
                <a:gd name="T83" fmla="*/ 360 h 404"/>
                <a:gd name="T84" fmla="*/ 506 w 753"/>
                <a:gd name="T85" fmla="*/ 330 h 404"/>
                <a:gd name="T86" fmla="*/ 543 w 753"/>
                <a:gd name="T87" fmla="*/ 296 h 404"/>
                <a:gd name="T88" fmla="*/ 587 w 753"/>
                <a:gd name="T89" fmla="*/ 254 h 404"/>
                <a:gd name="T90" fmla="*/ 635 w 753"/>
                <a:gd name="T91" fmla="*/ 206 h 404"/>
                <a:gd name="T92" fmla="*/ 684 w 753"/>
                <a:gd name="T93" fmla="*/ 150 h 404"/>
                <a:gd name="T94" fmla="*/ 742 w 753"/>
                <a:gd name="T95" fmla="*/ 88 h 404"/>
                <a:gd name="T96" fmla="*/ 742 w 753"/>
                <a:gd name="T97" fmla="*/ 88 h 404"/>
                <a:gd name="T98" fmla="*/ 749 w 753"/>
                <a:gd name="T99" fmla="*/ 76 h 404"/>
                <a:gd name="T100" fmla="*/ 751 w 753"/>
                <a:gd name="T101" fmla="*/ 62 h 404"/>
                <a:gd name="T102" fmla="*/ 753 w 753"/>
                <a:gd name="T103" fmla="*/ 48 h 404"/>
                <a:gd name="T104" fmla="*/ 749 w 753"/>
                <a:gd name="T105" fmla="*/ 34 h 404"/>
                <a:gd name="T106" fmla="*/ 745 w 753"/>
                <a:gd name="T107" fmla="*/ 22 h 404"/>
                <a:gd name="T108" fmla="*/ 738 w 753"/>
                <a:gd name="T109" fmla="*/ 10 h 404"/>
                <a:gd name="T110" fmla="*/ 728 w 753"/>
                <a:gd name="T111" fmla="*/ 2 h 404"/>
                <a:gd name="T112" fmla="*/ 722 w 753"/>
                <a:gd name="T113" fmla="*/ 0 h 404"/>
                <a:gd name="T114" fmla="*/ 716 w 753"/>
                <a:gd name="T115" fmla="*/ 0 h 4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753" h="404">
                  <a:moveTo>
                    <a:pt x="716" y="0"/>
                  </a:moveTo>
                  <a:lnTo>
                    <a:pt x="716" y="0"/>
                  </a:lnTo>
                  <a:lnTo>
                    <a:pt x="704" y="0"/>
                  </a:lnTo>
                  <a:lnTo>
                    <a:pt x="692" y="2"/>
                  </a:lnTo>
                  <a:lnTo>
                    <a:pt x="680" y="6"/>
                  </a:lnTo>
                  <a:lnTo>
                    <a:pt x="668" y="10"/>
                  </a:lnTo>
                  <a:lnTo>
                    <a:pt x="642" y="24"/>
                  </a:lnTo>
                  <a:lnTo>
                    <a:pt x="617" y="40"/>
                  </a:lnTo>
                  <a:lnTo>
                    <a:pt x="617" y="40"/>
                  </a:lnTo>
                  <a:lnTo>
                    <a:pt x="595" y="54"/>
                  </a:lnTo>
                  <a:lnTo>
                    <a:pt x="575" y="70"/>
                  </a:lnTo>
                  <a:lnTo>
                    <a:pt x="537" y="104"/>
                  </a:lnTo>
                  <a:lnTo>
                    <a:pt x="500" y="142"/>
                  </a:lnTo>
                  <a:lnTo>
                    <a:pt x="460" y="178"/>
                  </a:lnTo>
                  <a:lnTo>
                    <a:pt x="440" y="194"/>
                  </a:lnTo>
                  <a:lnTo>
                    <a:pt x="420" y="210"/>
                  </a:lnTo>
                  <a:lnTo>
                    <a:pt x="399" y="224"/>
                  </a:lnTo>
                  <a:lnTo>
                    <a:pt x="379" y="238"/>
                  </a:lnTo>
                  <a:lnTo>
                    <a:pt x="355" y="248"/>
                  </a:lnTo>
                  <a:lnTo>
                    <a:pt x="331" y="256"/>
                  </a:lnTo>
                  <a:lnTo>
                    <a:pt x="308" y="260"/>
                  </a:lnTo>
                  <a:lnTo>
                    <a:pt x="282" y="262"/>
                  </a:lnTo>
                  <a:lnTo>
                    <a:pt x="282" y="262"/>
                  </a:lnTo>
                  <a:lnTo>
                    <a:pt x="256" y="260"/>
                  </a:lnTo>
                  <a:lnTo>
                    <a:pt x="228" y="254"/>
                  </a:lnTo>
                  <a:lnTo>
                    <a:pt x="197" y="244"/>
                  </a:lnTo>
                  <a:lnTo>
                    <a:pt x="163" y="234"/>
                  </a:lnTo>
                  <a:lnTo>
                    <a:pt x="90" y="206"/>
                  </a:lnTo>
                  <a:lnTo>
                    <a:pt x="12" y="176"/>
                  </a:lnTo>
                  <a:lnTo>
                    <a:pt x="0" y="288"/>
                  </a:lnTo>
                  <a:lnTo>
                    <a:pt x="0" y="288"/>
                  </a:lnTo>
                  <a:lnTo>
                    <a:pt x="76" y="308"/>
                  </a:lnTo>
                  <a:lnTo>
                    <a:pt x="113" y="318"/>
                  </a:lnTo>
                  <a:lnTo>
                    <a:pt x="151" y="332"/>
                  </a:lnTo>
                  <a:lnTo>
                    <a:pt x="151" y="332"/>
                  </a:lnTo>
                  <a:lnTo>
                    <a:pt x="216" y="354"/>
                  </a:lnTo>
                  <a:lnTo>
                    <a:pt x="282" y="372"/>
                  </a:lnTo>
                  <a:lnTo>
                    <a:pt x="347" y="390"/>
                  </a:lnTo>
                  <a:lnTo>
                    <a:pt x="413" y="404"/>
                  </a:lnTo>
                  <a:lnTo>
                    <a:pt x="413" y="404"/>
                  </a:lnTo>
                  <a:lnTo>
                    <a:pt x="440" y="386"/>
                  </a:lnTo>
                  <a:lnTo>
                    <a:pt x="472" y="360"/>
                  </a:lnTo>
                  <a:lnTo>
                    <a:pt x="506" y="330"/>
                  </a:lnTo>
                  <a:lnTo>
                    <a:pt x="543" y="296"/>
                  </a:lnTo>
                  <a:lnTo>
                    <a:pt x="587" y="254"/>
                  </a:lnTo>
                  <a:lnTo>
                    <a:pt x="635" y="206"/>
                  </a:lnTo>
                  <a:lnTo>
                    <a:pt x="684" y="150"/>
                  </a:lnTo>
                  <a:lnTo>
                    <a:pt x="742" y="88"/>
                  </a:lnTo>
                  <a:lnTo>
                    <a:pt x="742" y="88"/>
                  </a:lnTo>
                  <a:lnTo>
                    <a:pt x="749" y="76"/>
                  </a:lnTo>
                  <a:lnTo>
                    <a:pt x="751" y="62"/>
                  </a:lnTo>
                  <a:lnTo>
                    <a:pt x="753" y="48"/>
                  </a:lnTo>
                  <a:lnTo>
                    <a:pt x="749" y="34"/>
                  </a:lnTo>
                  <a:lnTo>
                    <a:pt x="745" y="22"/>
                  </a:lnTo>
                  <a:lnTo>
                    <a:pt x="738" y="10"/>
                  </a:lnTo>
                  <a:lnTo>
                    <a:pt x="728" y="2"/>
                  </a:lnTo>
                  <a:lnTo>
                    <a:pt x="722" y="0"/>
                  </a:lnTo>
                  <a:lnTo>
                    <a:pt x="71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2835" tIns="36418" rIns="72835" bIns="364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434"/>
            </a:p>
          </p:txBody>
        </p:sp>
        <p:sp>
          <p:nvSpPr>
            <p:cNvPr id="259" name="Freeform 356">
              <a:extLst>
                <a:ext uri="{FF2B5EF4-FFF2-40B4-BE49-F238E27FC236}">
                  <a16:creationId xmlns:a16="http://schemas.microsoft.com/office/drawing/2014/main" id="{89A883FD-8804-4B7D-B0EB-5F44FF739617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2075" y="6791325"/>
              <a:ext cx="1703388" cy="644525"/>
            </a:xfrm>
            <a:custGeom>
              <a:avLst/>
              <a:gdLst>
                <a:gd name="T0" fmla="*/ 472 w 1073"/>
                <a:gd name="T1" fmla="*/ 332 h 406"/>
                <a:gd name="T2" fmla="*/ 601 w 1073"/>
                <a:gd name="T3" fmla="*/ 374 h 406"/>
                <a:gd name="T4" fmla="*/ 732 w 1073"/>
                <a:gd name="T5" fmla="*/ 406 h 406"/>
                <a:gd name="T6" fmla="*/ 759 w 1073"/>
                <a:gd name="T7" fmla="*/ 386 h 406"/>
                <a:gd name="T8" fmla="*/ 825 w 1073"/>
                <a:gd name="T9" fmla="*/ 332 h 406"/>
                <a:gd name="T10" fmla="*/ 906 w 1073"/>
                <a:gd name="T11" fmla="*/ 254 h 406"/>
                <a:gd name="T12" fmla="*/ 1005 w 1073"/>
                <a:gd name="T13" fmla="*/ 150 h 406"/>
                <a:gd name="T14" fmla="*/ 1061 w 1073"/>
                <a:gd name="T15" fmla="*/ 88 h 406"/>
                <a:gd name="T16" fmla="*/ 1073 w 1073"/>
                <a:gd name="T17" fmla="*/ 64 h 406"/>
                <a:gd name="T18" fmla="*/ 1071 w 1073"/>
                <a:gd name="T19" fmla="*/ 36 h 406"/>
                <a:gd name="T20" fmla="*/ 1057 w 1073"/>
                <a:gd name="T21" fmla="*/ 12 h 406"/>
                <a:gd name="T22" fmla="*/ 1041 w 1073"/>
                <a:gd name="T23" fmla="*/ 2 h 406"/>
                <a:gd name="T24" fmla="*/ 1035 w 1073"/>
                <a:gd name="T25" fmla="*/ 0 h 406"/>
                <a:gd name="T26" fmla="*/ 1011 w 1073"/>
                <a:gd name="T27" fmla="*/ 2 h 406"/>
                <a:gd name="T28" fmla="*/ 987 w 1073"/>
                <a:gd name="T29" fmla="*/ 12 h 406"/>
                <a:gd name="T30" fmla="*/ 936 w 1073"/>
                <a:gd name="T31" fmla="*/ 42 h 406"/>
                <a:gd name="T32" fmla="*/ 916 w 1073"/>
                <a:gd name="T33" fmla="*/ 56 h 406"/>
                <a:gd name="T34" fmla="*/ 856 w 1073"/>
                <a:gd name="T35" fmla="*/ 106 h 406"/>
                <a:gd name="T36" fmla="*/ 781 w 1073"/>
                <a:gd name="T37" fmla="*/ 178 h 406"/>
                <a:gd name="T38" fmla="*/ 740 w 1073"/>
                <a:gd name="T39" fmla="*/ 212 h 406"/>
                <a:gd name="T40" fmla="*/ 698 w 1073"/>
                <a:gd name="T41" fmla="*/ 238 h 406"/>
                <a:gd name="T42" fmla="*/ 652 w 1073"/>
                <a:gd name="T43" fmla="*/ 256 h 406"/>
                <a:gd name="T44" fmla="*/ 601 w 1073"/>
                <a:gd name="T45" fmla="*/ 262 h 406"/>
                <a:gd name="T46" fmla="*/ 573 w 1073"/>
                <a:gd name="T47" fmla="*/ 260 h 406"/>
                <a:gd name="T48" fmla="*/ 506 w 1073"/>
                <a:gd name="T49" fmla="*/ 242 h 406"/>
                <a:gd name="T50" fmla="*/ 387 w 1073"/>
                <a:gd name="T51" fmla="*/ 198 h 406"/>
                <a:gd name="T52" fmla="*/ 258 w 1073"/>
                <a:gd name="T53" fmla="*/ 152 h 406"/>
                <a:gd name="T54" fmla="*/ 175 w 1073"/>
                <a:gd name="T55" fmla="*/ 128 h 406"/>
                <a:gd name="T56" fmla="*/ 99 w 1073"/>
                <a:gd name="T57" fmla="*/ 120 h 406"/>
                <a:gd name="T58" fmla="*/ 66 w 1073"/>
                <a:gd name="T59" fmla="*/ 124 h 406"/>
                <a:gd name="T60" fmla="*/ 36 w 1073"/>
                <a:gd name="T61" fmla="*/ 132 h 406"/>
                <a:gd name="T62" fmla="*/ 10 w 1073"/>
                <a:gd name="T63" fmla="*/ 148 h 406"/>
                <a:gd name="T64" fmla="*/ 8 w 1073"/>
                <a:gd name="T65" fmla="*/ 148 h 406"/>
                <a:gd name="T66" fmla="*/ 0 w 1073"/>
                <a:gd name="T67" fmla="*/ 238 h 406"/>
                <a:gd name="T68" fmla="*/ 179 w 1073"/>
                <a:gd name="T69" fmla="*/ 260 h 406"/>
                <a:gd name="T70" fmla="*/ 298 w 1073"/>
                <a:gd name="T71" fmla="*/ 282 h 406"/>
                <a:gd name="T72" fmla="*/ 415 w 1073"/>
                <a:gd name="T73" fmla="*/ 314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73" h="406">
                  <a:moveTo>
                    <a:pt x="472" y="332"/>
                  </a:moveTo>
                  <a:lnTo>
                    <a:pt x="472" y="332"/>
                  </a:lnTo>
                  <a:lnTo>
                    <a:pt x="535" y="354"/>
                  </a:lnTo>
                  <a:lnTo>
                    <a:pt x="601" y="374"/>
                  </a:lnTo>
                  <a:lnTo>
                    <a:pt x="666" y="390"/>
                  </a:lnTo>
                  <a:lnTo>
                    <a:pt x="732" y="406"/>
                  </a:lnTo>
                  <a:lnTo>
                    <a:pt x="732" y="406"/>
                  </a:lnTo>
                  <a:lnTo>
                    <a:pt x="759" y="386"/>
                  </a:lnTo>
                  <a:lnTo>
                    <a:pt x="791" y="362"/>
                  </a:lnTo>
                  <a:lnTo>
                    <a:pt x="825" y="332"/>
                  </a:lnTo>
                  <a:lnTo>
                    <a:pt x="864" y="296"/>
                  </a:lnTo>
                  <a:lnTo>
                    <a:pt x="906" y="254"/>
                  </a:lnTo>
                  <a:lnTo>
                    <a:pt x="954" y="206"/>
                  </a:lnTo>
                  <a:lnTo>
                    <a:pt x="1005" y="150"/>
                  </a:lnTo>
                  <a:lnTo>
                    <a:pt x="1061" y="88"/>
                  </a:lnTo>
                  <a:lnTo>
                    <a:pt x="1061" y="88"/>
                  </a:lnTo>
                  <a:lnTo>
                    <a:pt x="1069" y="78"/>
                  </a:lnTo>
                  <a:lnTo>
                    <a:pt x="1073" y="64"/>
                  </a:lnTo>
                  <a:lnTo>
                    <a:pt x="1073" y="50"/>
                  </a:lnTo>
                  <a:lnTo>
                    <a:pt x="1071" y="36"/>
                  </a:lnTo>
                  <a:lnTo>
                    <a:pt x="1065" y="22"/>
                  </a:lnTo>
                  <a:lnTo>
                    <a:pt x="1057" y="12"/>
                  </a:lnTo>
                  <a:lnTo>
                    <a:pt x="1047" y="4"/>
                  </a:lnTo>
                  <a:lnTo>
                    <a:pt x="1041" y="2"/>
                  </a:lnTo>
                  <a:lnTo>
                    <a:pt x="1035" y="0"/>
                  </a:lnTo>
                  <a:lnTo>
                    <a:pt x="1035" y="0"/>
                  </a:lnTo>
                  <a:lnTo>
                    <a:pt x="1023" y="0"/>
                  </a:lnTo>
                  <a:lnTo>
                    <a:pt x="1011" y="2"/>
                  </a:lnTo>
                  <a:lnTo>
                    <a:pt x="999" y="6"/>
                  </a:lnTo>
                  <a:lnTo>
                    <a:pt x="987" y="12"/>
                  </a:lnTo>
                  <a:lnTo>
                    <a:pt x="962" y="26"/>
                  </a:lnTo>
                  <a:lnTo>
                    <a:pt x="936" y="42"/>
                  </a:lnTo>
                  <a:lnTo>
                    <a:pt x="936" y="42"/>
                  </a:lnTo>
                  <a:lnTo>
                    <a:pt x="916" y="56"/>
                  </a:lnTo>
                  <a:lnTo>
                    <a:pt x="896" y="70"/>
                  </a:lnTo>
                  <a:lnTo>
                    <a:pt x="856" y="106"/>
                  </a:lnTo>
                  <a:lnTo>
                    <a:pt x="819" y="142"/>
                  </a:lnTo>
                  <a:lnTo>
                    <a:pt x="781" y="178"/>
                  </a:lnTo>
                  <a:lnTo>
                    <a:pt x="761" y="196"/>
                  </a:lnTo>
                  <a:lnTo>
                    <a:pt x="740" y="212"/>
                  </a:lnTo>
                  <a:lnTo>
                    <a:pt x="720" y="226"/>
                  </a:lnTo>
                  <a:lnTo>
                    <a:pt x="698" y="238"/>
                  </a:lnTo>
                  <a:lnTo>
                    <a:pt x="676" y="248"/>
                  </a:lnTo>
                  <a:lnTo>
                    <a:pt x="652" y="256"/>
                  </a:lnTo>
                  <a:lnTo>
                    <a:pt x="627" y="262"/>
                  </a:lnTo>
                  <a:lnTo>
                    <a:pt x="601" y="262"/>
                  </a:lnTo>
                  <a:lnTo>
                    <a:pt x="601" y="262"/>
                  </a:lnTo>
                  <a:lnTo>
                    <a:pt x="573" y="260"/>
                  </a:lnTo>
                  <a:lnTo>
                    <a:pt x="541" y="254"/>
                  </a:lnTo>
                  <a:lnTo>
                    <a:pt x="506" y="242"/>
                  </a:lnTo>
                  <a:lnTo>
                    <a:pt x="468" y="230"/>
                  </a:lnTo>
                  <a:lnTo>
                    <a:pt x="387" y="198"/>
                  </a:lnTo>
                  <a:lnTo>
                    <a:pt x="300" y="166"/>
                  </a:lnTo>
                  <a:lnTo>
                    <a:pt x="258" y="152"/>
                  </a:lnTo>
                  <a:lnTo>
                    <a:pt x="216" y="138"/>
                  </a:lnTo>
                  <a:lnTo>
                    <a:pt x="175" y="128"/>
                  </a:lnTo>
                  <a:lnTo>
                    <a:pt x="135" y="122"/>
                  </a:lnTo>
                  <a:lnTo>
                    <a:pt x="99" y="120"/>
                  </a:lnTo>
                  <a:lnTo>
                    <a:pt x="82" y="122"/>
                  </a:lnTo>
                  <a:lnTo>
                    <a:pt x="66" y="124"/>
                  </a:lnTo>
                  <a:lnTo>
                    <a:pt x="50" y="128"/>
                  </a:lnTo>
                  <a:lnTo>
                    <a:pt x="36" y="132"/>
                  </a:lnTo>
                  <a:lnTo>
                    <a:pt x="22" y="140"/>
                  </a:lnTo>
                  <a:lnTo>
                    <a:pt x="10" y="148"/>
                  </a:lnTo>
                  <a:lnTo>
                    <a:pt x="10" y="148"/>
                  </a:lnTo>
                  <a:lnTo>
                    <a:pt x="8" y="148"/>
                  </a:lnTo>
                  <a:lnTo>
                    <a:pt x="0" y="238"/>
                  </a:lnTo>
                  <a:lnTo>
                    <a:pt x="0" y="238"/>
                  </a:lnTo>
                  <a:lnTo>
                    <a:pt x="119" y="252"/>
                  </a:lnTo>
                  <a:lnTo>
                    <a:pt x="179" y="260"/>
                  </a:lnTo>
                  <a:lnTo>
                    <a:pt x="238" y="270"/>
                  </a:lnTo>
                  <a:lnTo>
                    <a:pt x="298" y="282"/>
                  </a:lnTo>
                  <a:lnTo>
                    <a:pt x="355" y="296"/>
                  </a:lnTo>
                  <a:lnTo>
                    <a:pt x="415" y="314"/>
                  </a:lnTo>
                  <a:lnTo>
                    <a:pt x="472" y="332"/>
                  </a:lnTo>
                  <a:close/>
                </a:path>
              </a:pathLst>
            </a:custGeom>
            <a:solidFill>
              <a:srgbClr val="F7A8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2835" tIns="36418" rIns="72835" bIns="364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434"/>
            </a:p>
          </p:txBody>
        </p:sp>
        <p:sp>
          <p:nvSpPr>
            <p:cNvPr id="260" name="Freeform 357">
              <a:extLst>
                <a:ext uri="{FF2B5EF4-FFF2-40B4-BE49-F238E27FC236}">
                  <a16:creationId xmlns:a16="http://schemas.microsoft.com/office/drawing/2014/main" id="{339B9EE9-0782-4421-92D5-649602020A97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2075" y="6791325"/>
              <a:ext cx="1703388" cy="644525"/>
            </a:xfrm>
            <a:custGeom>
              <a:avLst/>
              <a:gdLst>
                <a:gd name="T0" fmla="*/ 472 w 1073"/>
                <a:gd name="T1" fmla="*/ 332 h 406"/>
                <a:gd name="T2" fmla="*/ 601 w 1073"/>
                <a:gd name="T3" fmla="*/ 374 h 406"/>
                <a:gd name="T4" fmla="*/ 732 w 1073"/>
                <a:gd name="T5" fmla="*/ 406 h 406"/>
                <a:gd name="T6" fmla="*/ 759 w 1073"/>
                <a:gd name="T7" fmla="*/ 386 h 406"/>
                <a:gd name="T8" fmla="*/ 825 w 1073"/>
                <a:gd name="T9" fmla="*/ 332 h 406"/>
                <a:gd name="T10" fmla="*/ 906 w 1073"/>
                <a:gd name="T11" fmla="*/ 254 h 406"/>
                <a:gd name="T12" fmla="*/ 1005 w 1073"/>
                <a:gd name="T13" fmla="*/ 150 h 406"/>
                <a:gd name="T14" fmla="*/ 1061 w 1073"/>
                <a:gd name="T15" fmla="*/ 88 h 406"/>
                <a:gd name="T16" fmla="*/ 1073 w 1073"/>
                <a:gd name="T17" fmla="*/ 64 h 406"/>
                <a:gd name="T18" fmla="*/ 1071 w 1073"/>
                <a:gd name="T19" fmla="*/ 36 h 406"/>
                <a:gd name="T20" fmla="*/ 1057 w 1073"/>
                <a:gd name="T21" fmla="*/ 12 h 406"/>
                <a:gd name="T22" fmla="*/ 1041 w 1073"/>
                <a:gd name="T23" fmla="*/ 2 h 406"/>
                <a:gd name="T24" fmla="*/ 1035 w 1073"/>
                <a:gd name="T25" fmla="*/ 0 h 406"/>
                <a:gd name="T26" fmla="*/ 1011 w 1073"/>
                <a:gd name="T27" fmla="*/ 2 h 406"/>
                <a:gd name="T28" fmla="*/ 987 w 1073"/>
                <a:gd name="T29" fmla="*/ 12 h 406"/>
                <a:gd name="T30" fmla="*/ 936 w 1073"/>
                <a:gd name="T31" fmla="*/ 42 h 406"/>
                <a:gd name="T32" fmla="*/ 916 w 1073"/>
                <a:gd name="T33" fmla="*/ 56 h 406"/>
                <a:gd name="T34" fmla="*/ 856 w 1073"/>
                <a:gd name="T35" fmla="*/ 106 h 406"/>
                <a:gd name="T36" fmla="*/ 781 w 1073"/>
                <a:gd name="T37" fmla="*/ 178 h 406"/>
                <a:gd name="T38" fmla="*/ 740 w 1073"/>
                <a:gd name="T39" fmla="*/ 212 h 406"/>
                <a:gd name="T40" fmla="*/ 698 w 1073"/>
                <a:gd name="T41" fmla="*/ 238 h 406"/>
                <a:gd name="T42" fmla="*/ 652 w 1073"/>
                <a:gd name="T43" fmla="*/ 256 h 406"/>
                <a:gd name="T44" fmla="*/ 601 w 1073"/>
                <a:gd name="T45" fmla="*/ 262 h 406"/>
                <a:gd name="T46" fmla="*/ 573 w 1073"/>
                <a:gd name="T47" fmla="*/ 260 h 406"/>
                <a:gd name="T48" fmla="*/ 506 w 1073"/>
                <a:gd name="T49" fmla="*/ 242 h 406"/>
                <a:gd name="T50" fmla="*/ 387 w 1073"/>
                <a:gd name="T51" fmla="*/ 198 h 406"/>
                <a:gd name="T52" fmla="*/ 258 w 1073"/>
                <a:gd name="T53" fmla="*/ 152 h 406"/>
                <a:gd name="T54" fmla="*/ 175 w 1073"/>
                <a:gd name="T55" fmla="*/ 128 h 406"/>
                <a:gd name="T56" fmla="*/ 99 w 1073"/>
                <a:gd name="T57" fmla="*/ 120 h 406"/>
                <a:gd name="T58" fmla="*/ 66 w 1073"/>
                <a:gd name="T59" fmla="*/ 124 h 406"/>
                <a:gd name="T60" fmla="*/ 36 w 1073"/>
                <a:gd name="T61" fmla="*/ 132 h 406"/>
                <a:gd name="T62" fmla="*/ 10 w 1073"/>
                <a:gd name="T63" fmla="*/ 148 h 406"/>
                <a:gd name="T64" fmla="*/ 8 w 1073"/>
                <a:gd name="T65" fmla="*/ 148 h 406"/>
                <a:gd name="T66" fmla="*/ 0 w 1073"/>
                <a:gd name="T67" fmla="*/ 238 h 406"/>
                <a:gd name="T68" fmla="*/ 179 w 1073"/>
                <a:gd name="T69" fmla="*/ 260 h 406"/>
                <a:gd name="T70" fmla="*/ 298 w 1073"/>
                <a:gd name="T71" fmla="*/ 282 h 406"/>
                <a:gd name="T72" fmla="*/ 415 w 1073"/>
                <a:gd name="T73" fmla="*/ 314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73" h="406">
                  <a:moveTo>
                    <a:pt x="472" y="332"/>
                  </a:moveTo>
                  <a:lnTo>
                    <a:pt x="472" y="332"/>
                  </a:lnTo>
                  <a:lnTo>
                    <a:pt x="535" y="354"/>
                  </a:lnTo>
                  <a:lnTo>
                    <a:pt x="601" y="374"/>
                  </a:lnTo>
                  <a:lnTo>
                    <a:pt x="666" y="390"/>
                  </a:lnTo>
                  <a:lnTo>
                    <a:pt x="732" y="406"/>
                  </a:lnTo>
                  <a:lnTo>
                    <a:pt x="732" y="406"/>
                  </a:lnTo>
                  <a:lnTo>
                    <a:pt x="759" y="386"/>
                  </a:lnTo>
                  <a:lnTo>
                    <a:pt x="791" y="362"/>
                  </a:lnTo>
                  <a:lnTo>
                    <a:pt x="825" y="332"/>
                  </a:lnTo>
                  <a:lnTo>
                    <a:pt x="864" y="296"/>
                  </a:lnTo>
                  <a:lnTo>
                    <a:pt x="906" y="254"/>
                  </a:lnTo>
                  <a:lnTo>
                    <a:pt x="954" y="206"/>
                  </a:lnTo>
                  <a:lnTo>
                    <a:pt x="1005" y="150"/>
                  </a:lnTo>
                  <a:lnTo>
                    <a:pt x="1061" y="88"/>
                  </a:lnTo>
                  <a:lnTo>
                    <a:pt x="1061" y="88"/>
                  </a:lnTo>
                  <a:lnTo>
                    <a:pt x="1069" y="78"/>
                  </a:lnTo>
                  <a:lnTo>
                    <a:pt x="1073" y="64"/>
                  </a:lnTo>
                  <a:lnTo>
                    <a:pt x="1073" y="50"/>
                  </a:lnTo>
                  <a:lnTo>
                    <a:pt x="1071" y="36"/>
                  </a:lnTo>
                  <a:lnTo>
                    <a:pt x="1065" y="22"/>
                  </a:lnTo>
                  <a:lnTo>
                    <a:pt x="1057" y="12"/>
                  </a:lnTo>
                  <a:lnTo>
                    <a:pt x="1047" y="4"/>
                  </a:lnTo>
                  <a:lnTo>
                    <a:pt x="1041" y="2"/>
                  </a:lnTo>
                  <a:lnTo>
                    <a:pt x="1035" y="0"/>
                  </a:lnTo>
                  <a:lnTo>
                    <a:pt x="1035" y="0"/>
                  </a:lnTo>
                  <a:lnTo>
                    <a:pt x="1023" y="0"/>
                  </a:lnTo>
                  <a:lnTo>
                    <a:pt x="1011" y="2"/>
                  </a:lnTo>
                  <a:lnTo>
                    <a:pt x="999" y="6"/>
                  </a:lnTo>
                  <a:lnTo>
                    <a:pt x="987" y="12"/>
                  </a:lnTo>
                  <a:lnTo>
                    <a:pt x="962" y="26"/>
                  </a:lnTo>
                  <a:lnTo>
                    <a:pt x="936" y="42"/>
                  </a:lnTo>
                  <a:lnTo>
                    <a:pt x="936" y="42"/>
                  </a:lnTo>
                  <a:lnTo>
                    <a:pt x="916" y="56"/>
                  </a:lnTo>
                  <a:lnTo>
                    <a:pt x="896" y="70"/>
                  </a:lnTo>
                  <a:lnTo>
                    <a:pt x="856" y="106"/>
                  </a:lnTo>
                  <a:lnTo>
                    <a:pt x="819" y="142"/>
                  </a:lnTo>
                  <a:lnTo>
                    <a:pt x="781" y="178"/>
                  </a:lnTo>
                  <a:lnTo>
                    <a:pt x="761" y="196"/>
                  </a:lnTo>
                  <a:lnTo>
                    <a:pt x="740" y="212"/>
                  </a:lnTo>
                  <a:lnTo>
                    <a:pt x="720" y="226"/>
                  </a:lnTo>
                  <a:lnTo>
                    <a:pt x="698" y="238"/>
                  </a:lnTo>
                  <a:lnTo>
                    <a:pt x="676" y="248"/>
                  </a:lnTo>
                  <a:lnTo>
                    <a:pt x="652" y="256"/>
                  </a:lnTo>
                  <a:lnTo>
                    <a:pt x="627" y="262"/>
                  </a:lnTo>
                  <a:lnTo>
                    <a:pt x="601" y="262"/>
                  </a:lnTo>
                  <a:lnTo>
                    <a:pt x="601" y="262"/>
                  </a:lnTo>
                  <a:lnTo>
                    <a:pt x="573" y="260"/>
                  </a:lnTo>
                  <a:lnTo>
                    <a:pt x="541" y="254"/>
                  </a:lnTo>
                  <a:lnTo>
                    <a:pt x="506" y="242"/>
                  </a:lnTo>
                  <a:lnTo>
                    <a:pt x="468" y="230"/>
                  </a:lnTo>
                  <a:lnTo>
                    <a:pt x="387" y="198"/>
                  </a:lnTo>
                  <a:lnTo>
                    <a:pt x="300" y="166"/>
                  </a:lnTo>
                  <a:lnTo>
                    <a:pt x="258" y="152"/>
                  </a:lnTo>
                  <a:lnTo>
                    <a:pt x="216" y="138"/>
                  </a:lnTo>
                  <a:lnTo>
                    <a:pt x="175" y="128"/>
                  </a:lnTo>
                  <a:lnTo>
                    <a:pt x="135" y="122"/>
                  </a:lnTo>
                  <a:lnTo>
                    <a:pt x="99" y="120"/>
                  </a:lnTo>
                  <a:lnTo>
                    <a:pt x="82" y="122"/>
                  </a:lnTo>
                  <a:lnTo>
                    <a:pt x="66" y="124"/>
                  </a:lnTo>
                  <a:lnTo>
                    <a:pt x="50" y="128"/>
                  </a:lnTo>
                  <a:lnTo>
                    <a:pt x="36" y="132"/>
                  </a:lnTo>
                  <a:lnTo>
                    <a:pt x="22" y="140"/>
                  </a:lnTo>
                  <a:lnTo>
                    <a:pt x="10" y="148"/>
                  </a:lnTo>
                  <a:lnTo>
                    <a:pt x="10" y="148"/>
                  </a:lnTo>
                  <a:lnTo>
                    <a:pt x="8" y="148"/>
                  </a:lnTo>
                  <a:lnTo>
                    <a:pt x="0" y="238"/>
                  </a:lnTo>
                  <a:lnTo>
                    <a:pt x="0" y="238"/>
                  </a:lnTo>
                  <a:lnTo>
                    <a:pt x="119" y="252"/>
                  </a:lnTo>
                  <a:lnTo>
                    <a:pt x="179" y="260"/>
                  </a:lnTo>
                  <a:lnTo>
                    <a:pt x="238" y="270"/>
                  </a:lnTo>
                  <a:lnTo>
                    <a:pt x="298" y="282"/>
                  </a:lnTo>
                  <a:lnTo>
                    <a:pt x="355" y="296"/>
                  </a:lnTo>
                  <a:lnTo>
                    <a:pt x="415" y="314"/>
                  </a:lnTo>
                  <a:lnTo>
                    <a:pt x="472" y="33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2835" tIns="36418" rIns="72835" bIns="364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434"/>
            </a:p>
          </p:txBody>
        </p:sp>
        <p:sp>
          <p:nvSpPr>
            <p:cNvPr id="261" name="Freeform 358">
              <a:extLst>
                <a:ext uri="{FF2B5EF4-FFF2-40B4-BE49-F238E27FC236}">
                  <a16:creationId xmlns:a16="http://schemas.microsoft.com/office/drawing/2014/main" id="{4092082E-000A-4204-9DCF-BC14C16BE9EA}"/>
                </a:ext>
              </a:extLst>
            </p:cNvPr>
            <p:cNvSpPr>
              <a:spLocks/>
            </p:cNvSpPr>
            <p:nvPr/>
          </p:nvSpPr>
          <p:spPr bwMode="auto">
            <a:xfrm>
              <a:off x="4094163" y="6788150"/>
              <a:ext cx="1711325" cy="606425"/>
            </a:xfrm>
            <a:custGeom>
              <a:avLst/>
              <a:gdLst>
                <a:gd name="T0" fmla="*/ 472 w 1078"/>
                <a:gd name="T1" fmla="*/ 308 h 382"/>
                <a:gd name="T2" fmla="*/ 603 w 1078"/>
                <a:gd name="T3" fmla="*/ 350 h 382"/>
                <a:gd name="T4" fmla="*/ 734 w 1078"/>
                <a:gd name="T5" fmla="*/ 382 h 382"/>
                <a:gd name="T6" fmla="*/ 761 w 1078"/>
                <a:gd name="T7" fmla="*/ 362 h 382"/>
                <a:gd name="T8" fmla="*/ 829 w 1078"/>
                <a:gd name="T9" fmla="*/ 310 h 382"/>
                <a:gd name="T10" fmla="*/ 912 w 1078"/>
                <a:gd name="T11" fmla="*/ 236 h 382"/>
                <a:gd name="T12" fmla="*/ 1011 w 1078"/>
                <a:gd name="T13" fmla="*/ 134 h 382"/>
                <a:gd name="T14" fmla="*/ 1068 w 1078"/>
                <a:gd name="T15" fmla="*/ 72 h 382"/>
                <a:gd name="T16" fmla="*/ 1078 w 1078"/>
                <a:gd name="T17" fmla="*/ 50 h 382"/>
                <a:gd name="T18" fmla="*/ 1076 w 1078"/>
                <a:gd name="T19" fmla="*/ 26 h 382"/>
                <a:gd name="T20" fmla="*/ 1063 w 1078"/>
                <a:gd name="T21" fmla="*/ 8 h 382"/>
                <a:gd name="T22" fmla="*/ 1039 w 1078"/>
                <a:gd name="T23" fmla="*/ 0 h 382"/>
                <a:gd name="T24" fmla="*/ 1017 w 1078"/>
                <a:gd name="T25" fmla="*/ 0 h 382"/>
                <a:gd name="T26" fmla="*/ 963 w 1078"/>
                <a:gd name="T27" fmla="*/ 8 h 382"/>
                <a:gd name="T28" fmla="*/ 936 w 1078"/>
                <a:gd name="T29" fmla="*/ 18 h 382"/>
                <a:gd name="T30" fmla="*/ 900 w 1078"/>
                <a:gd name="T31" fmla="*/ 38 h 382"/>
                <a:gd name="T32" fmla="*/ 862 w 1078"/>
                <a:gd name="T33" fmla="*/ 68 h 382"/>
                <a:gd name="T34" fmla="*/ 785 w 1078"/>
                <a:gd name="T35" fmla="*/ 144 h 382"/>
                <a:gd name="T36" fmla="*/ 743 w 1078"/>
                <a:gd name="T37" fmla="*/ 180 h 382"/>
                <a:gd name="T38" fmla="*/ 700 w 1078"/>
                <a:gd name="T39" fmla="*/ 210 h 382"/>
                <a:gd name="T40" fmla="*/ 652 w 1078"/>
                <a:gd name="T41" fmla="*/ 232 h 382"/>
                <a:gd name="T42" fmla="*/ 603 w 1078"/>
                <a:gd name="T43" fmla="*/ 238 h 382"/>
                <a:gd name="T44" fmla="*/ 573 w 1078"/>
                <a:gd name="T45" fmla="*/ 236 h 382"/>
                <a:gd name="T46" fmla="*/ 506 w 1078"/>
                <a:gd name="T47" fmla="*/ 218 h 382"/>
                <a:gd name="T48" fmla="*/ 387 w 1078"/>
                <a:gd name="T49" fmla="*/ 174 h 382"/>
                <a:gd name="T50" fmla="*/ 258 w 1078"/>
                <a:gd name="T51" fmla="*/ 128 h 382"/>
                <a:gd name="T52" fmla="*/ 175 w 1078"/>
                <a:gd name="T53" fmla="*/ 104 h 382"/>
                <a:gd name="T54" fmla="*/ 99 w 1078"/>
                <a:gd name="T55" fmla="*/ 96 h 382"/>
                <a:gd name="T56" fmla="*/ 66 w 1078"/>
                <a:gd name="T57" fmla="*/ 100 h 382"/>
                <a:gd name="T58" fmla="*/ 36 w 1078"/>
                <a:gd name="T59" fmla="*/ 108 h 382"/>
                <a:gd name="T60" fmla="*/ 10 w 1078"/>
                <a:gd name="T61" fmla="*/ 124 h 382"/>
                <a:gd name="T62" fmla="*/ 10 w 1078"/>
                <a:gd name="T63" fmla="*/ 124 h 382"/>
                <a:gd name="T64" fmla="*/ 0 w 1078"/>
                <a:gd name="T65" fmla="*/ 214 h 382"/>
                <a:gd name="T66" fmla="*/ 181 w 1078"/>
                <a:gd name="T67" fmla="*/ 236 h 382"/>
                <a:gd name="T68" fmla="*/ 298 w 1078"/>
                <a:gd name="T69" fmla="*/ 258 h 382"/>
                <a:gd name="T70" fmla="*/ 414 w 1078"/>
                <a:gd name="T71" fmla="*/ 290 h 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078" h="382">
                  <a:moveTo>
                    <a:pt x="472" y="308"/>
                  </a:moveTo>
                  <a:lnTo>
                    <a:pt x="472" y="308"/>
                  </a:lnTo>
                  <a:lnTo>
                    <a:pt x="537" y="330"/>
                  </a:lnTo>
                  <a:lnTo>
                    <a:pt x="603" y="350"/>
                  </a:lnTo>
                  <a:lnTo>
                    <a:pt x="668" y="366"/>
                  </a:lnTo>
                  <a:lnTo>
                    <a:pt x="734" y="382"/>
                  </a:lnTo>
                  <a:lnTo>
                    <a:pt x="734" y="382"/>
                  </a:lnTo>
                  <a:lnTo>
                    <a:pt x="761" y="362"/>
                  </a:lnTo>
                  <a:lnTo>
                    <a:pt x="793" y="338"/>
                  </a:lnTo>
                  <a:lnTo>
                    <a:pt x="829" y="310"/>
                  </a:lnTo>
                  <a:lnTo>
                    <a:pt x="868" y="276"/>
                  </a:lnTo>
                  <a:lnTo>
                    <a:pt x="912" y="236"/>
                  </a:lnTo>
                  <a:lnTo>
                    <a:pt x="959" y="188"/>
                  </a:lnTo>
                  <a:lnTo>
                    <a:pt x="1011" y="134"/>
                  </a:lnTo>
                  <a:lnTo>
                    <a:pt x="1068" y="72"/>
                  </a:lnTo>
                  <a:lnTo>
                    <a:pt x="1068" y="72"/>
                  </a:lnTo>
                  <a:lnTo>
                    <a:pt x="1074" y="60"/>
                  </a:lnTo>
                  <a:lnTo>
                    <a:pt x="1078" y="50"/>
                  </a:lnTo>
                  <a:lnTo>
                    <a:pt x="1078" y="38"/>
                  </a:lnTo>
                  <a:lnTo>
                    <a:pt x="1076" y="26"/>
                  </a:lnTo>
                  <a:lnTo>
                    <a:pt x="1070" y="16"/>
                  </a:lnTo>
                  <a:lnTo>
                    <a:pt x="1063" y="8"/>
                  </a:lnTo>
                  <a:lnTo>
                    <a:pt x="1053" y="2"/>
                  </a:lnTo>
                  <a:lnTo>
                    <a:pt x="1039" y="0"/>
                  </a:lnTo>
                  <a:lnTo>
                    <a:pt x="1039" y="0"/>
                  </a:lnTo>
                  <a:lnTo>
                    <a:pt x="1017" y="0"/>
                  </a:lnTo>
                  <a:lnTo>
                    <a:pt x="991" y="2"/>
                  </a:lnTo>
                  <a:lnTo>
                    <a:pt x="963" y="8"/>
                  </a:lnTo>
                  <a:lnTo>
                    <a:pt x="936" y="18"/>
                  </a:lnTo>
                  <a:lnTo>
                    <a:pt x="936" y="18"/>
                  </a:lnTo>
                  <a:lnTo>
                    <a:pt x="918" y="26"/>
                  </a:lnTo>
                  <a:lnTo>
                    <a:pt x="900" y="38"/>
                  </a:lnTo>
                  <a:lnTo>
                    <a:pt x="882" y="52"/>
                  </a:lnTo>
                  <a:lnTo>
                    <a:pt x="862" y="68"/>
                  </a:lnTo>
                  <a:lnTo>
                    <a:pt x="825" y="104"/>
                  </a:lnTo>
                  <a:lnTo>
                    <a:pt x="785" y="144"/>
                  </a:lnTo>
                  <a:lnTo>
                    <a:pt x="765" y="162"/>
                  </a:lnTo>
                  <a:lnTo>
                    <a:pt x="743" y="180"/>
                  </a:lnTo>
                  <a:lnTo>
                    <a:pt x="724" y="196"/>
                  </a:lnTo>
                  <a:lnTo>
                    <a:pt x="700" y="210"/>
                  </a:lnTo>
                  <a:lnTo>
                    <a:pt x="678" y="222"/>
                  </a:lnTo>
                  <a:lnTo>
                    <a:pt x="652" y="232"/>
                  </a:lnTo>
                  <a:lnTo>
                    <a:pt x="628" y="236"/>
                  </a:lnTo>
                  <a:lnTo>
                    <a:pt x="603" y="238"/>
                  </a:lnTo>
                  <a:lnTo>
                    <a:pt x="603" y="238"/>
                  </a:lnTo>
                  <a:lnTo>
                    <a:pt x="573" y="236"/>
                  </a:lnTo>
                  <a:lnTo>
                    <a:pt x="541" y="230"/>
                  </a:lnTo>
                  <a:lnTo>
                    <a:pt x="506" y="218"/>
                  </a:lnTo>
                  <a:lnTo>
                    <a:pt x="468" y="206"/>
                  </a:lnTo>
                  <a:lnTo>
                    <a:pt x="387" y="174"/>
                  </a:lnTo>
                  <a:lnTo>
                    <a:pt x="301" y="142"/>
                  </a:lnTo>
                  <a:lnTo>
                    <a:pt x="258" y="128"/>
                  </a:lnTo>
                  <a:lnTo>
                    <a:pt x="216" y="114"/>
                  </a:lnTo>
                  <a:lnTo>
                    <a:pt x="175" y="104"/>
                  </a:lnTo>
                  <a:lnTo>
                    <a:pt x="137" y="98"/>
                  </a:lnTo>
                  <a:lnTo>
                    <a:pt x="99" y="96"/>
                  </a:lnTo>
                  <a:lnTo>
                    <a:pt x="83" y="98"/>
                  </a:lnTo>
                  <a:lnTo>
                    <a:pt x="66" y="100"/>
                  </a:lnTo>
                  <a:lnTo>
                    <a:pt x="52" y="104"/>
                  </a:lnTo>
                  <a:lnTo>
                    <a:pt x="36" y="108"/>
                  </a:lnTo>
                  <a:lnTo>
                    <a:pt x="24" y="116"/>
                  </a:lnTo>
                  <a:lnTo>
                    <a:pt x="10" y="124"/>
                  </a:lnTo>
                  <a:lnTo>
                    <a:pt x="10" y="124"/>
                  </a:lnTo>
                  <a:lnTo>
                    <a:pt x="10" y="124"/>
                  </a:lnTo>
                  <a:lnTo>
                    <a:pt x="0" y="214"/>
                  </a:lnTo>
                  <a:lnTo>
                    <a:pt x="0" y="214"/>
                  </a:lnTo>
                  <a:lnTo>
                    <a:pt x="121" y="228"/>
                  </a:lnTo>
                  <a:lnTo>
                    <a:pt x="181" y="236"/>
                  </a:lnTo>
                  <a:lnTo>
                    <a:pt x="238" y="246"/>
                  </a:lnTo>
                  <a:lnTo>
                    <a:pt x="298" y="258"/>
                  </a:lnTo>
                  <a:lnTo>
                    <a:pt x="357" y="272"/>
                  </a:lnTo>
                  <a:lnTo>
                    <a:pt x="414" y="290"/>
                  </a:lnTo>
                  <a:lnTo>
                    <a:pt x="472" y="308"/>
                  </a:lnTo>
                  <a:close/>
                </a:path>
              </a:pathLst>
            </a:custGeom>
            <a:solidFill>
              <a:srgbClr val="F7AC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2835" tIns="36418" rIns="72835" bIns="364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434"/>
            </a:p>
          </p:txBody>
        </p:sp>
        <p:sp>
          <p:nvSpPr>
            <p:cNvPr id="262" name="Freeform 359">
              <a:extLst>
                <a:ext uri="{FF2B5EF4-FFF2-40B4-BE49-F238E27FC236}">
                  <a16:creationId xmlns:a16="http://schemas.microsoft.com/office/drawing/2014/main" id="{8E4DBCF6-9189-4277-B169-B8FB98284D45}"/>
                </a:ext>
              </a:extLst>
            </p:cNvPr>
            <p:cNvSpPr>
              <a:spLocks/>
            </p:cNvSpPr>
            <p:nvPr/>
          </p:nvSpPr>
          <p:spPr bwMode="auto">
            <a:xfrm>
              <a:off x="4094163" y="6788150"/>
              <a:ext cx="1711325" cy="606425"/>
            </a:xfrm>
            <a:custGeom>
              <a:avLst/>
              <a:gdLst>
                <a:gd name="T0" fmla="*/ 472 w 1078"/>
                <a:gd name="T1" fmla="*/ 308 h 382"/>
                <a:gd name="T2" fmla="*/ 603 w 1078"/>
                <a:gd name="T3" fmla="*/ 350 h 382"/>
                <a:gd name="T4" fmla="*/ 734 w 1078"/>
                <a:gd name="T5" fmla="*/ 382 h 382"/>
                <a:gd name="T6" fmla="*/ 761 w 1078"/>
                <a:gd name="T7" fmla="*/ 362 h 382"/>
                <a:gd name="T8" fmla="*/ 829 w 1078"/>
                <a:gd name="T9" fmla="*/ 310 h 382"/>
                <a:gd name="T10" fmla="*/ 912 w 1078"/>
                <a:gd name="T11" fmla="*/ 236 h 382"/>
                <a:gd name="T12" fmla="*/ 1011 w 1078"/>
                <a:gd name="T13" fmla="*/ 134 h 382"/>
                <a:gd name="T14" fmla="*/ 1068 w 1078"/>
                <a:gd name="T15" fmla="*/ 72 h 382"/>
                <a:gd name="T16" fmla="*/ 1078 w 1078"/>
                <a:gd name="T17" fmla="*/ 50 h 382"/>
                <a:gd name="T18" fmla="*/ 1076 w 1078"/>
                <a:gd name="T19" fmla="*/ 26 h 382"/>
                <a:gd name="T20" fmla="*/ 1063 w 1078"/>
                <a:gd name="T21" fmla="*/ 8 h 382"/>
                <a:gd name="T22" fmla="*/ 1039 w 1078"/>
                <a:gd name="T23" fmla="*/ 0 h 382"/>
                <a:gd name="T24" fmla="*/ 1017 w 1078"/>
                <a:gd name="T25" fmla="*/ 0 h 382"/>
                <a:gd name="T26" fmla="*/ 963 w 1078"/>
                <a:gd name="T27" fmla="*/ 8 h 382"/>
                <a:gd name="T28" fmla="*/ 936 w 1078"/>
                <a:gd name="T29" fmla="*/ 18 h 382"/>
                <a:gd name="T30" fmla="*/ 900 w 1078"/>
                <a:gd name="T31" fmla="*/ 38 h 382"/>
                <a:gd name="T32" fmla="*/ 862 w 1078"/>
                <a:gd name="T33" fmla="*/ 68 h 382"/>
                <a:gd name="T34" fmla="*/ 785 w 1078"/>
                <a:gd name="T35" fmla="*/ 144 h 382"/>
                <a:gd name="T36" fmla="*/ 743 w 1078"/>
                <a:gd name="T37" fmla="*/ 180 h 382"/>
                <a:gd name="T38" fmla="*/ 700 w 1078"/>
                <a:gd name="T39" fmla="*/ 210 h 382"/>
                <a:gd name="T40" fmla="*/ 652 w 1078"/>
                <a:gd name="T41" fmla="*/ 232 h 382"/>
                <a:gd name="T42" fmla="*/ 603 w 1078"/>
                <a:gd name="T43" fmla="*/ 238 h 382"/>
                <a:gd name="T44" fmla="*/ 573 w 1078"/>
                <a:gd name="T45" fmla="*/ 236 h 382"/>
                <a:gd name="T46" fmla="*/ 506 w 1078"/>
                <a:gd name="T47" fmla="*/ 218 h 382"/>
                <a:gd name="T48" fmla="*/ 387 w 1078"/>
                <a:gd name="T49" fmla="*/ 174 h 382"/>
                <a:gd name="T50" fmla="*/ 258 w 1078"/>
                <a:gd name="T51" fmla="*/ 128 h 382"/>
                <a:gd name="T52" fmla="*/ 175 w 1078"/>
                <a:gd name="T53" fmla="*/ 104 h 382"/>
                <a:gd name="T54" fmla="*/ 99 w 1078"/>
                <a:gd name="T55" fmla="*/ 96 h 382"/>
                <a:gd name="T56" fmla="*/ 66 w 1078"/>
                <a:gd name="T57" fmla="*/ 100 h 382"/>
                <a:gd name="T58" fmla="*/ 36 w 1078"/>
                <a:gd name="T59" fmla="*/ 108 h 382"/>
                <a:gd name="T60" fmla="*/ 10 w 1078"/>
                <a:gd name="T61" fmla="*/ 124 h 382"/>
                <a:gd name="T62" fmla="*/ 10 w 1078"/>
                <a:gd name="T63" fmla="*/ 124 h 382"/>
                <a:gd name="T64" fmla="*/ 0 w 1078"/>
                <a:gd name="T65" fmla="*/ 214 h 382"/>
                <a:gd name="T66" fmla="*/ 181 w 1078"/>
                <a:gd name="T67" fmla="*/ 236 h 382"/>
                <a:gd name="T68" fmla="*/ 298 w 1078"/>
                <a:gd name="T69" fmla="*/ 258 h 382"/>
                <a:gd name="T70" fmla="*/ 414 w 1078"/>
                <a:gd name="T71" fmla="*/ 290 h 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078" h="382">
                  <a:moveTo>
                    <a:pt x="472" y="308"/>
                  </a:moveTo>
                  <a:lnTo>
                    <a:pt x="472" y="308"/>
                  </a:lnTo>
                  <a:lnTo>
                    <a:pt x="537" y="330"/>
                  </a:lnTo>
                  <a:lnTo>
                    <a:pt x="603" y="350"/>
                  </a:lnTo>
                  <a:lnTo>
                    <a:pt x="668" y="366"/>
                  </a:lnTo>
                  <a:lnTo>
                    <a:pt x="734" y="382"/>
                  </a:lnTo>
                  <a:lnTo>
                    <a:pt x="734" y="382"/>
                  </a:lnTo>
                  <a:lnTo>
                    <a:pt x="761" y="362"/>
                  </a:lnTo>
                  <a:lnTo>
                    <a:pt x="793" y="338"/>
                  </a:lnTo>
                  <a:lnTo>
                    <a:pt x="829" y="310"/>
                  </a:lnTo>
                  <a:lnTo>
                    <a:pt x="868" y="276"/>
                  </a:lnTo>
                  <a:lnTo>
                    <a:pt x="912" y="236"/>
                  </a:lnTo>
                  <a:lnTo>
                    <a:pt x="959" y="188"/>
                  </a:lnTo>
                  <a:lnTo>
                    <a:pt x="1011" y="134"/>
                  </a:lnTo>
                  <a:lnTo>
                    <a:pt x="1068" y="72"/>
                  </a:lnTo>
                  <a:lnTo>
                    <a:pt x="1068" y="72"/>
                  </a:lnTo>
                  <a:lnTo>
                    <a:pt x="1074" y="60"/>
                  </a:lnTo>
                  <a:lnTo>
                    <a:pt x="1078" y="50"/>
                  </a:lnTo>
                  <a:lnTo>
                    <a:pt x="1078" y="38"/>
                  </a:lnTo>
                  <a:lnTo>
                    <a:pt x="1076" y="26"/>
                  </a:lnTo>
                  <a:lnTo>
                    <a:pt x="1070" y="16"/>
                  </a:lnTo>
                  <a:lnTo>
                    <a:pt x="1063" y="8"/>
                  </a:lnTo>
                  <a:lnTo>
                    <a:pt x="1053" y="2"/>
                  </a:lnTo>
                  <a:lnTo>
                    <a:pt x="1039" y="0"/>
                  </a:lnTo>
                  <a:lnTo>
                    <a:pt x="1039" y="0"/>
                  </a:lnTo>
                  <a:lnTo>
                    <a:pt x="1017" y="0"/>
                  </a:lnTo>
                  <a:lnTo>
                    <a:pt x="991" y="2"/>
                  </a:lnTo>
                  <a:lnTo>
                    <a:pt x="963" y="8"/>
                  </a:lnTo>
                  <a:lnTo>
                    <a:pt x="936" y="18"/>
                  </a:lnTo>
                  <a:lnTo>
                    <a:pt x="936" y="18"/>
                  </a:lnTo>
                  <a:lnTo>
                    <a:pt x="918" y="26"/>
                  </a:lnTo>
                  <a:lnTo>
                    <a:pt x="900" y="38"/>
                  </a:lnTo>
                  <a:lnTo>
                    <a:pt x="882" y="52"/>
                  </a:lnTo>
                  <a:lnTo>
                    <a:pt x="862" y="68"/>
                  </a:lnTo>
                  <a:lnTo>
                    <a:pt x="825" y="104"/>
                  </a:lnTo>
                  <a:lnTo>
                    <a:pt x="785" y="144"/>
                  </a:lnTo>
                  <a:lnTo>
                    <a:pt x="765" y="162"/>
                  </a:lnTo>
                  <a:lnTo>
                    <a:pt x="743" y="180"/>
                  </a:lnTo>
                  <a:lnTo>
                    <a:pt x="724" y="196"/>
                  </a:lnTo>
                  <a:lnTo>
                    <a:pt x="700" y="210"/>
                  </a:lnTo>
                  <a:lnTo>
                    <a:pt x="678" y="222"/>
                  </a:lnTo>
                  <a:lnTo>
                    <a:pt x="652" y="232"/>
                  </a:lnTo>
                  <a:lnTo>
                    <a:pt x="628" y="236"/>
                  </a:lnTo>
                  <a:lnTo>
                    <a:pt x="603" y="238"/>
                  </a:lnTo>
                  <a:lnTo>
                    <a:pt x="603" y="238"/>
                  </a:lnTo>
                  <a:lnTo>
                    <a:pt x="573" y="236"/>
                  </a:lnTo>
                  <a:lnTo>
                    <a:pt x="541" y="230"/>
                  </a:lnTo>
                  <a:lnTo>
                    <a:pt x="506" y="218"/>
                  </a:lnTo>
                  <a:lnTo>
                    <a:pt x="468" y="206"/>
                  </a:lnTo>
                  <a:lnTo>
                    <a:pt x="387" y="174"/>
                  </a:lnTo>
                  <a:lnTo>
                    <a:pt x="301" y="142"/>
                  </a:lnTo>
                  <a:lnTo>
                    <a:pt x="258" y="128"/>
                  </a:lnTo>
                  <a:lnTo>
                    <a:pt x="216" y="114"/>
                  </a:lnTo>
                  <a:lnTo>
                    <a:pt x="175" y="104"/>
                  </a:lnTo>
                  <a:lnTo>
                    <a:pt x="137" y="98"/>
                  </a:lnTo>
                  <a:lnTo>
                    <a:pt x="99" y="96"/>
                  </a:lnTo>
                  <a:lnTo>
                    <a:pt x="83" y="98"/>
                  </a:lnTo>
                  <a:lnTo>
                    <a:pt x="66" y="100"/>
                  </a:lnTo>
                  <a:lnTo>
                    <a:pt x="52" y="104"/>
                  </a:lnTo>
                  <a:lnTo>
                    <a:pt x="36" y="108"/>
                  </a:lnTo>
                  <a:lnTo>
                    <a:pt x="24" y="116"/>
                  </a:lnTo>
                  <a:lnTo>
                    <a:pt x="10" y="124"/>
                  </a:lnTo>
                  <a:lnTo>
                    <a:pt x="10" y="124"/>
                  </a:lnTo>
                  <a:lnTo>
                    <a:pt x="10" y="124"/>
                  </a:lnTo>
                  <a:lnTo>
                    <a:pt x="0" y="214"/>
                  </a:lnTo>
                  <a:lnTo>
                    <a:pt x="0" y="214"/>
                  </a:lnTo>
                  <a:lnTo>
                    <a:pt x="121" y="228"/>
                  </a:lnTo>
                  <a:lnTo>
                    <a:pt x="181" y="236"/>
                  </a:lnTo>
                  <a:lnTo>
                    <a:pt x="238" y="246"/>
                  </a:lnTo>
                  <a:lnTo>
                    <a:pt x="298" y="258"/>
                  </a:lnTo>
                  <a:lnTo>
                    <a:pt x="357" y="272"/>
                  </a:lnTo>
                  <a:lnTo>
                    <a:pt x="414" y="290"/>
                  </a:lnTo>
                  <a:lnTo>
                    <a:pt x="472" y="30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2835" tIns="36418" rIns="72835" bIns="364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434"/>
            </a:p>
          </p:txBody>
        </p:sp>
        <p:sp>
          <p:nvSpPr>
            <p:cNvPr id="263" name="Freeform 360">
              <a:extLst>
                <a:ext uri="{FF2B5EF4-FFF2-40B4-BE49-F238E27FC236}">
                  <a16:creationId xmlns:a16="http://schemas.microsoft.com/office/drawing/2014/main" id="{EF7D16AF-07B0-4496-BEE5-331EC87A5FEC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1663" y="5781675"/>
              <a:ext cx="623888" cy="361950"/>
            </a:xfrm>
            <a:custGeom>
              <a:avLst/>
              <a:gdLst>
                <a:gd name="T0" fmla="*/ 0 w 393"/>
                <a:gd name="T1" fmla="*/ 50 h 228"/>
                <a:gd name="T2" fmla="*/ 0 w 393"/>
                <a:gd name="T3" fmla="*/ 228 h 228"/>
                <a:gd name="T4" fmla="*/ 58 w 393"/>
                <a:gd name="T5" fmla="*/ 228 h 228"/>
                <a:gd name="T6" fmla="*/ 58 w 393"/>
                <a:gd name="T7" fmla="*/ 86 h 228"/>
                <a:gd name="T8" fmla="*/ 58 w 393"/>
                <a:gd name="T9" fmla="*/ 86 h 228"/>
                <a:gd name="T10" fmla="*/ 60 w 393"/>
                <a:gd name="T11" fmla="*/ 80 h 228"/>
                <a:gd name="T12" fmla="*/ 64 w 393"/>
                <a:gd name="T13" fmla="*/ 74 h 228"/>
                <a:gd name="T14" fmla="*/ 70 w 393"/>
                <a:gd name="T15" fmla="*/ 68 h 228"/>
                <a:gd name="T16" fmla="*/ 78 w 393"/>
                <a:gd name="T17" fmla="*/ 68 h 228"/>
                <a:gd name="T18" fmla="*/ 316 w 393"/>
                <a:gd name="T19" fmla="*/ 68 h 228"/>
                <a:gd name="T20" fmla="*/ 316 w 393"/>
                <a:gd name="T21" fmla="*/ 68 h 228"/>
                <a:gd name="T22" fmla="*/ 323 w 393"/>
                <a:gd name="T23" fmla="*/ 68 h 228"/>
                <a:gd name="T24" fmla="*/ 329 w 393"/>
                <a:gd name="T25" fmla="*/ 74 h 228"/>
                <a:gd name="T26" fmla="*/ 333 w 393"/>
                <a:gd name="T27" fmla="*/ 80 h 228"/>
                <a:gd name="T28" fmla="*/ 335 w 393"/>
                <a:gd name="T29" fmla="*/ 86 h 228"/>
                <a:gd name="T30" fmla="*/ 335 w 393"/>
                <a:gd name="T31" fmla="*/ 228 h 228"/>
                <a:gd name="T32" fmla="*/ 393 w 393"/>
                <a:gd name="T33" fmla="*/ 228 h 228"/>
                <a:gd name="T34" fmla="*/ 393 w 393"/>
                <a:gd name="T35" fmla="*/ 50 h 228"/>
                <a:gd name="T36" fmla="*/ 393 w 393"/>
                <a:gd name="T37" fmla="*/ 50 h 228"/>
                <a:gd name="T38" fmla="*/ 391 w 393"/>
                <a:gd name="T39" fmla="*/ 40 h 228"/>
                <a:gd name="T40" fmla="*/ 389 w 393"/>
                <a:gd name="T41" fmla="*/ 30 h 228"/>
                <a:gd name="T42" fmla="*/ 385 w 393"/>
                <a:gd name="T43" fmla="*/ 22 h 228"/>
                <a:gd name="T44" fmla="*/ 379 w 393"/>
                <a:gd name="T45" fmla="*/ 16 h 228"/>
                <a:gd name="T46" fmla="*/ 371 w 393"/>
                <a:gd name="T47" fmla="*/ 10 h 228"/>
                <a:gd name="T48" fmla="*/ 363 w 393"/>
                <a:gd name="T49" fmla="*/ 4 h 228"/>
                <a:gd name="T50" fmla="*/ 355 w 393"/>
                <a:gd name="T51" fmla="*/ 2 h 228"/>
                <a:gd name="T52" fmla="*/ 345 w 393"/>
                <a:gd name="T53" fmla="*/ 0 h 228"/>
                <a:gd name="T54" fmla="*/ 48 w 393"/>
                <a:gd name="T55" fmla="*/ 0 h 228"/>
                <a:gd name="T56" fmla="*/ 48 w 393"/>
                <a:gd name="T57" fmla="*/ 0 h 228"/>
                <a:gd name="T58" fmla="*/ 38 w 393"/>
                <a:gd name="T59" fmla="*/ 2 h 228"/>
                <a:gd name="T60" fmla="*/ 30 w 393"/>
                <a:gd name="T61" fmla="*/ 4 h 228"/>
                <a:gd name="T62" fmla="*/ 22 w 393"/>
                <a:gd name="T63" fmla="*/ 10 h 228"/>
                <a:gd name="T64" fmla="*/ 14 w 393"/>
                <a:gd name="T65" fmla="*/ 16 h 228"/>
                <a:gd name="T66" fmla="*/ 8 w 393"/>
                <a:gd name="T67" fmla="*/ 22 h 228"/>
                <a:gd name="T68" fmla="*/ 4 w 393"/>
                <a:gd name="T69" fmla="*/ 30 h 228"/>
                <a:gd name="T70" fmla="*/ 2 w 393"/>
                <a:gd name="T71" fmla="*/ 40 h 228"/>
                <a:gd name="T72" fmla="*/ 0 w 393"/>
                <a:gd name="T73" fmla="*/ 50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93" h="228">
                  <a:moveTo>
                    <a:pt x="0" y="50"/>
                  </a:moveTo>
                  <a:lnTo>
                    <a:pt x="0" y="228"/>
                  </a:lnTo>
                  <a:lnTo>
                    <a:pt x="58" y="228"/>
                  </a:lnTo>
                  <a:lnTo>
                    <a:pt x="58" y="86"/>
                  </a:lnTo>
                  <a:lnTo>
                    <a:pt x="58" y="86"/>
                  </a:lnTo>
                  <a:lnTo>
                    <a:pt x="60" y="80"/>
                  </a:lnTo>
                  <a:lnTo>
                    <a:pt x="64" y="74"/>
                  </a:lnTo>
                  <a:lnTo>
                    <a:pt x="70" y="68"/>
                  </a:lnTo>
                  <a:lnTo>
                    <a:pt x="78" y="68"/>
                  </a:lnTo>
                  <a:lnTo>
                    <a:pt x="316" y="68"/>
                  </a:lnTo>
                  <a:lnTo>
                    <a:pt x="316" y="68"/>
                  </a:lnTo>
                  <a:lnTo>
                    <a:pt x="323" y="68"/>
                  </a:lnTo>
                  <a:lnTo>
                    <a:pt x="329" y="74"/>
                  </a:lnTo>
                  <a:lnTo>
                    <a:pt x="333" y="80"/>
                  </a:lnTo>
                  <a:lnTo>
                    <a:pt x="335" y="86"/>
                  </a:lnTo>
                  <a:lnTo>
                    <a:pt x="335" y="228"/>
                  </a:lnTo>
                  <a:lnTo>
                    <a:pt x="393" y="228"/>
                  </a:lnTo>
                  <a:lnTo>
                    <a:pt x="393" y="50"/>
                  </a:lnTo>
                  <a:lnTo>
                    <a:pt x="393" y="50"/>
                  </a:lnTo>
                  <a:lnTo>
                    <a:pt x="391" y="40"/>
                  </a:lnTo>
                  <a:lnTo>
                    <a:pt x="389" y="30"/>
                  </a:lnTo>
                  <a:lnTo>
                    <a:pt x="385" y="22"/>
                  </a:lnTo>
                  <a:lnTo>
                    <a:pt x="379" y="16"/>
                  </a:lnTo>
                  <a:lnTo>
                    <a:pt x="371" y="10"/>
                  </a:lnTo>
                  <a:lnTo>
                    <a:pt x="363" y="4"/>
                  </a:lnTo>
                  <a:lnTo>
                    <a:pt x="355" y="2"/>
                  </a:lnTo>
                  <a:lnTo>
                    <a:pt x="345" y="0"/>
                  </a:lnTo>
                  <a:lnTo>
                    <a:pt x="48" y="0"/>
                  </a:lnTo>
                  <a:lnTo>
                    <a:pt x="48" y="0"/>
                  </a:lnTo>
                  <a:lnTo>
                    <a:pt x="38" y="2"/>
                  </a:lnTo>
                  <a:lnTo>
                    <a:pt x="30" y="4"/>
                  </a:lnTo>
                  <a:lnTo>
                    <a:pt x="22" y="10"/>
                  </a:lnTo>
                  <a:lnTo>
                    <a:pt x="14" y="16"/>
                  </a:lnTo>
                  <a:lnTo>
                    <a:pt x="8" y="22"/>
                  </a:lnTo>
                  <a:lnTo>
                    <a:pt x="4" y="30"/>
                  </a:lnTo>
                  <a:lnTo>
                    <a:pt x="2" y="40"/>
                  </a:lnTo>
                  <a:lnTo>
                    <a:pt x="0" y="50"/>
                  </a:lnTo>
                  <a:close/>
                </a:path>
              </a:pathLst>
            </a:custGeom>
            <a:solidFill>
              <a:srgbClr val="3C3C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2835" tIns="36418" rIns="72835" bIns="364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434"/>
            </a:p>
          </p:txBody>
        </p:sp>
        <p:sp>
          <p:nvSpPr>
            <p:cNvPr id="264" name="Freeform 361">
              <a:extLst>
                <a:ext uri="{FF2B5EF4-FFF2-40B4-BE49-F238E27FC236}">
                  <a16:creationId xmlns:a16="http://schemas.microsoft.com/office/drawing/2014/main" id="{9A545E69-B643-4FB0-8363-4477BCD57A60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1663" y="5781675"/>
              <a:ext cx="623888" cy="361950"/>
            </a:xfrm>
            <a:custGeom>
              <a:avLst/>
              <a:gdLst>
                <a:gd name="T0" fmla="*/ 0 w 393"/>
                <a:gd name="T1" fmla="*/ 50 h 228"/>
                <a:gd name="T2" fmla="*/ 0 w 393"/>
                <a:gd name="T3" fmla="*/ 228 h 228"/>
                <a:gd name="T4" fmla="*/ 58 w 393"/>
                <a:gd name="T5" fmla="*/ 228 h 228"/>
                <a:gd name="T6" fmla="*/ 58 w 393"/>
                <a:gd name="T7" fmla="*/ 86 h 228"/>
                <a:gd name="T8" fmla="*/ 58 w 393"/>
                <a:gd name="T9" fmla="*/ 86 h 228"/>
                <a:gd name="T10" fmla="*/ 60 w 393"/>
                <a:gd name="T11" fmla="*/ 80 h 228"/>
                <a:gd name="T12" fmla="*/ 64 w 393"/>
                <a:gd name="T13" fmla="*/ 74 h 228"/>
                <a:gd name="T14" fmla="*/ 70 w 393"/>
                <a:gd name="T15" fmla="*/ 68 h 228"/>
                <a:gd name="T16" fmla="*/ 78 w 393"/>
                <a:gd name="T17" fmla="*/ 68 h 228"/>
                <a:gd name="T18" fmla="*/ 316 w 393"/>
                <a:gd name="T19" fmla="*/ 68 h 228"/>
                <a:gd name="T20" fmla="*/ 316 w 393"/>
                <a:gd name="T21" fmla="*/ 68 h 228"/>
                <a:gd name="T22" fmla="*/ 323 w 393"/>
                <a:gd name="T23" fmla="*/ 68 h 228"/>
                <a:gd name="T24" fmla="*/ 329 w 393"/>
                <a:gd name="T25" fmla="*/ 74 h 228"/>
                <a:gd name="T26" fmla="*/ 333 w 393"/>
                <a:gd name="T27" fmla="*/ 80 h 228"/>
                <a:gd name="T28" fmla="*/ 335 w 393"/>
                <a:gd name="T29" fmla="*/ 86 h 228"/>
                <a:gd name="T30" fmla="*/ 335 w 393"/>
                <a:gd name="T31" fmla="*/ 228 h 228"/>
                <a:gd name="T32" fmla="*/ 393 w 393"/>
                <a:gd name="T33" fmla="*/ 228 h 228"/>
                <a:gd name="T34" fmla="*/ 393 w 393"/>
                <a:gd name="T35" fmla="*/ 50 h 228"/>
                <a:gd name="T36" fmla="*/ 393 w 393"/>
                <a:gd name="T37" fmla="*/ 50 h 228"/>
                <a:gd name="T38" fmla="*/ 391 w 393"/>
                <a:gd name="T39" fmla="*/ 40 h 228"/>
                <a:gd name="T40" fmla="*/ 389 w 393"/>
                <a:gd name="T41" fmla="*/ 30 h 228"/>
                <a:gd name="T42" fmla="*/ 385 w 393"/>
                <a:gd name="T43" fmla="*/ 22 h 228"/>
                <a:gd name="T44" fmla="*/ 379 w 393"/>
                <a:gd name="T45" fmla="*/ 16 h 228"/>
                <a:gd name="T46" fmla="*/ 371 w 393"/>
                <a:gd name="T47" fmla="*/ 10 h 228"/>
                <a:gd name="T48" fmla="*/ 363 w 393"/>
                <a:gd name="T49" fmla="*/ 4 h 228"/>
                <a:gd name="T50" fmla="*/ 355 w 393"/>
                <a:gd name="T51" fmla="*/ 2 h 228"/>
                <a:gd name="T52" fmla="*/ 345 w 393"/>
                <a:gd name="T53" fmla="*/ 0 h 228"/>
                <a:gd name="T54" fmla="*/ 48 w 393"/>
                <a:gd name="T55" fmla="*/ 0 h 228"/>
                <a:gd name="T56" fmla="*/ 48 w 393"/>
                <a:gd name="T57" fmla="*/ 0 h 228"/>
                <a:gd name="T58" fmla="*/ 38 w 393"/>
                <a:gd name="T59" fmla="*/ 2 h 228"/>
                <a:gd name="T60" fmla="*/ 30 w 393"/>
                <a:gd name="T61" fmla="*/ 4 h 228"/>
                <a:gd name="T62" fmla="*/ 22 w 393"/>
                <a:gd name="T63" fmla="*/ 10 h 228"/>
                <a:gd name="T64" fmla="*/ 14 w 393"/>
                <a:gd name="T65" fmla="*/ 16 h 228"/>
                <a:gd name="T66" fmla="*/ 8 w 393"/>
                <a:gd name="T67" fmla="*/ 22 h 228"/>
                <a:gd name="T68" fmla="*/ 4 w 393"/>
                <a:gd name="T69" fmla="*/ 30 h 228"/>
                <a:gd name="T70" fmla="*/ 2 w 393"/>
                <a:gd name="T71" fmla="*/ 40 h 228"/>
                <a:gd name="T72" fmla="*/ 0 w 393"/>
                <a:gd name="T73" fmla="*/ 50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93" h="228">
                  <a:moveTo>
                    <a:pt x="0" y="50"/>
                  </a:moveTo>
                  <a:lnTo>
                    <a:pt x="0" y="228"/>
                  </a:lnTo>
                  <a:lnTo>
                    <a:pt x="58" y="228"/>
                  </a:lnTo>
                  <a:lnTo>
                    <a:pt x="58" y="86"/>
                  </a:lnTo>
                  <a:lnTo>
                    <a:pt x="58" y="86"/>
                  </a:lnTo>
                  <a:lnTo>
                    <a:pt x="60" y="80"/>
                  </a:lnTo>
                  <a:lnTo>
                    <a:pt x="64" y="74"/>
                  </a:lnTo>
                  <a:lnTo>
                    <a:pt x="70" y="68"/>
                  </a:lnTo>
                  <a:lnTo>
                    <a:pt x="78" y="68"/>
                  </a:lnTo>
                  <a:lnTo>
                    <a:pt x="316" y="68"/>
                  </a:lnTo>
                  <a:lnTo>
                    <a:pt x="316" y="68"/>
                  </a:lnTo>
                  <a:lnTo>
                    <a:pt x="323" y="68"/>
                  </a:lnTo>
                  <a:lnTo>
                    <a:pt x="329" y="74"/>
                  </a:lnTo>
                  <a:lnTo>
                    <a:pt x="333" y="80"/>
                  </a:lnTo>
                  <a:lnTo>
                    <a:pt x="335" y="86"/>
                  </a:lnTo>
                  <a:lnTo>
                    <a:pt x="335" y="228"/>
                  </a:lnTo>
                  <a:lnTo>
                    <a:pt x="393" y="228"/>
                  </a:lnTo>
                  <a:lnTo>
                    <a:pt x="393" y="50"/>
                  </a:lnTo>
                  <a:lnTo>
                    <a:pt x="393" y="50"/>
                  </a:lnTo>
                  <a:lnTo>
                    <a:pt x="391" y="40"/>
                  </a:lnTo>
                  <a:lnTo>
                    <a:pt x="389" y="30"/>
                  </a:lnTo>
                  <a:lnTo>
                    <a:pt x="385" y="22"/>
                  </a:lnTo>
                  <a:lnTo>
                    <a:pt x="379" y="16"/>
                  </a:lnTo>
                  <a:lnTo>
                    <a:pt x="371" y="10"/>
                  </a:lnTo>
                  <a:lnTo>
                    <a:pt x="363" y="4"/>
                  </a:lnTo>
                  <a:lnTo>
                    <a:pt x="355" y="2"/>
                  </a:lnTo>
                  <a:lnTo>
                    <a:pt x="345" y="0"/>
                  </a:lnTo>
                  <a:lnTo>
                    <a:pt x="48" y="0"/>
                  </a:lnTo>
                  <a:lnTo>
                    <a:pt x="48" y="0"/>
                  </a:lnTo>
                  <a:lnTo>
                    <a:pt x="38" y="2"/>
                  </a:lnTo>
                  <a:lnTo>
                    <a:pt x="30" y="4"/>
                  </a:lnTo>
                  <a:lnTo>
                    <a:pt x="22" y="10"/>
                  </a:lnTo>
                  <a:lnTo>
                    <a:pt x="14" y="16"/>
                  </a:lnTo>
                  <a:lnTo>
                    <a:pt x="8" y="22"/>
                  </a:lnTo>
                  <a:lnTo>
                    <a:pt x="4" y="30"/>
                  </a:lnTo>
                  <a:lnTo>
                    <a:pt x="2" y="40"/>
                  </a:lnTo>
                  <a:lnTo>
                    <a:pt x="0" y="5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2835" tIns="36418" rIns="72835" bIns="364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434"/>
            </a:p>
          </p:txBody>
        </p:sp>
        <p:sp>
          <p:nvSpPr>
            <p:cNvPr id="265" name="Freeform 362">
              <a:extLst>
                <a:ext uri="{FF2B5EF4-FFF2-40B4-BE49-F238E27FC236}">
                  <a16:creationId xmlns:a16="http://schemas.microsoft.com/office/drawing/2014/main" id="{485FEC9A-516D-42D4-9169-52327FC23CAB}"/>
                </a:ext>
              </a:extLst>
            </p:cNvPr>
            <p:cNvSpPr>
              <a:spLocks/>
            </p:cNvSpPr>
            <p:nvPr/>
          </p:nvSpPr>
          <p:spPr bwMode="auto">
            <a:xfrm>
              <a:off x="3876675" y="6003925"/>
              <a:ext cx="1693863" cy="1165225"/>
            </a:xfrm>
            <a:custGeom>
              <a:avLst/>
              <a:gdLst>
                <a:gd name="T0" fmla="*/ 1009 w 1067"/>
                <a:gd name="T1" fmla="*/ 734 h 734"/>
                <a:gd name="T2" fmla="*/ 58 w 1067"/>
                <a:gd name="T3" fmla="*/ 734 h 734"/>
                <a:gd name="T4" fmla="*/ 58 w 1067"/>
                <a:gd name="T5" fmla="*/ 734 h 734"/>
                <a:gd name="T6" fmla="*/ 46 w 1067"/>
                <a:gd name="T7" fmla="*/ 732 h 734"/>
                <a:gd name="T8" fmla="*/ 34 w 1067"/>
                <a:gd name="T9" fmla="*/ 730 h 734"/>
                <a:gd name="T10" fmla="*/ 26 w 1067"/>
                <a:gd name="T11" fmla="*/ 724 h 734"/>
                <a:gd name="T12" fmla="*/ 16 w 1067"/>
                <a:gd name="T13" fmla="*/ 716 h 734"/>
                <a:gd name="T14" fmla="*/ 10 w 1067"/>
                <a:gd name="T15" fmla="*/ 708 h 734"/>
                <a:gd name="T16" fmla="*/ 4 w 1067"/>
                <a:gd name="T17" fmla="*/ 696 h 734"/>
                <a:gd name="T18" fmla="*/ 2 w 1067"/>
                <a:gd name="T19" fmla="*/ 686 h 734"/>
                <a:gd name="T20" fmla="*/ 0 w 1067"/>
                <a:gd name="T21" fmla="*/ 674 h 734"/>
                <a:gd name="T22" fmla="*/ 0 w 1067"/>
                <a:gd name="T23" fmla="*/ 62 h 734"/>
                <a:gd name="T24" fmla="*/ 0 w 1067"/>
                <a:gd name="T25" fmla="*/ 62 h 734"/>
                <a:gd name="T26" fmla="*/ 2 w 1067"/>
                <a:gd name="T27" fmla="*/ 48 h 734"/>
                <a:gd name="T28" fmla="*/ 4 w 1067"/>
                <a:gd name="T29" fmla="*/ 38 h 734"/>
                <a:gd name="T30" fmla="*/ 10 w 1067"/>
                <a:gd name="T31" fmla="*/ 28 h 734"/>
                <a:gd name="T32" fmla="*/ 16 w 1067"/>
                <a:gd name="T33" fmla="*/ 18 h 734"/>
                <a:gd name="T34" fmla="*/ 26 w 1067"/>
                <a:gd name="T35" fmla="*/ 12 h 734"/>
                <a:gd name="T36" fmla="*/ 34 w 1067"/>
                <a:gd name="T37" fmla="*/ 6 h 734"/>
                <a:gd name="T38" fmla="*/ 46 w 1067"/>
                <a:gd name="T39" fmla="*/ 2 h 734"/>
                <a:gd name="T40" fmla="*/ 58 w 1067"/>
                <a:gd name="T41" fmla="*/ 0 h 734"/>
                <a:gd name="T42" fmla="*/ 1009 w 1067"/>
                <a:gd name="T43" fmla="*/ 0 h 734"/>
                <a:gd name="T44" fmla="*/ 1009 w 1067"/>
                <a:gd name="T45" fmla="*/ 0 h 734"/>
                <a:gd name="T46" fmla="*/ 1021 w 1067"/>
                <a:gd name="T47" fmla="*/ 2 h 734"/>
                <a:gd name="T48" fmla="*/ 1033 w 1067"/>
                <a:gd name="T49" fmla="*/ 6 h 734"/>
                <a:gd name="T50" fmla="*/ 1041 w 1067"/>
                <a:gd name="T51" fmla="*/ 12 h 734"/>
                <a:gd name="T52" fmla="*/ 1051 w 1067"/>
                <a:gd name="T53" fmla="*/ 18 h 734"/>
                <a:gd name="T54" fmla="*/ 1057 w 1067"/>
                <a:gd name="T55" fmla="*/ 28 h 734"/>
                <a:gd name="T56" fmla="*/ 1063 w 1067"/>
                <a:gd name="T57" fmla="*/ 38 h 734"/>
                <a:gd name="T58" fmla="*/ 1065 w 1067"/>
                <a:gd name="T59" fmla="*/ 48 h 734"/>
                <a:gd name="T60" fmla="*/ 1067 w 1067"/>
                <a:gd name="T61" fmla="*/ 62 h 734"/>
                <a:gd name="T62" fmla="*/ 1067 w 1067"/>
                <a:gd name="T63" fmla="*/ 674 h 734"/>
                <a:gd name="T64" fmla="*/ 1067 w 1067"/>
                <a:gd name="T65" fmla="*/ 674 h 734"/>
                <a:gd name="T66" fmla="*/ 1065 w 1067"/>
                <a:gd name="T67" fmla="*/ 686 h 734"/>
                <a:gd name="T68" fmla="*/ 1063 w 1067"/>
                <a:gd name="T69" fmla="*/ 696 h 734"/>
                <a:gd name="T70" fmla="*/ 1057 w 1067"/>
                <a:gd name="T71" fmla="*/ 708 h 734"/>
                <a:gd name="T72" fmla="*/ 1051 w 1067"/>
                <a:gd name="T73" fmla="*/ 716 h 734"/>
                <a:gd name="T74" fmla="*/ 1041 w 1067"/>
                <a:gd name="T75" fmla="*/ 724 h 734"/>
                <a:gd name="T76" fmla="*/ 1033 w 1067"/>
                <a:gd name="T77" fmla="*/ 730 h 734"/>
                <a:gd name="T78" fmla="*/ 1021 w 1067"/>
                <a:gd name="T79" fmla="*/ 732 h 734"/>
                <a:gd name="T80" fmla="*/ 1009 w 1067"/>
                <a:gd name="T81" fmla="*/ 734 h 7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67" h="734">
                  <a:moveTo>
                    <a:pt x="1009" y="734"/>
                  </a:moveTo>
                  <a:lnTo>
                    <a:pt x="58" y="734"/>
                  </a:lnTo>
                  <a:lnTo>
                    <a:pt x="58" y="734"/>
                  </a:lnTo>
                  <a:lnTo>
                    <a:pt x="46" y="732"/>
                  </a:lnTo>
                  <a:lnTo>
                    <a:pt x="34" y="730"/>
                  </a:lnTo>
                  <a:lnTo>
                    <a:pt x="26" y="724"/>
                  </a:lnTo>
                  <a:lnTo>
                    <a:pt x="16" y="716"/>
                  </a:lnTo>
                  <a:lnTo>
                    <a:pt x="10" y="708"/>
                  </a:lnTo>
                  <a:lnTo>
                    <a:pt x="4" y="696"/>
                  </a:lnTo>
                  <a:lnTo>
                    <a:pt x="2" y="686"/>
                  </a:lnTo>
                  <a:lnTo>
                    <a:pt x="0" y="674"/>
                  </a:lnTo>
                  <a:lnTo>
                    <a:pt x="0" y="62"/>
                  </a:lnTo>
                  <a:lnTo>
                    <a:pt x="0" y="62"/>
                  </a:lnTo>
                  <a:lnTo>
                    <a:pt x="2" y="48"/>
                  </a:lnTo>
                  <a:lnTo>
                    <a:pt x="4" y="38"/>
                  </a:lnTo>
                  <a:lnTo>
                    <a:pt x="10" y="28"/>
                  </a:lnTo>
                  <a:lnTo>
                    <a:pt x="16" y="18"/>
                  </a:lnTo>
                  <a:lnTo>
                    <a:pt x="26" y="12"/>
                  </a:lnTo>
                  <a:lnTo>
                    <a:pt x="34" y="6"/>
                  </a:lnTo>
                  <a:lnTo>
                    <a:pt x="46" y="2"/>
                  </a:lnTo>
                  <a:lnTo>
                    <a:pt x="58" y="0"/>
                  </a:lnTo>
                  <a:lnTo>
                    <a:pt x="1009" y="0"/>
                  </a:lnTo>
                  <a:lnTo>
                    <a:pt x="1009" y="0"/>
                  </a:lnTo>
                  <a:lnTo>
                    <a:pt x="1021" y="2"/>
                  </a:lnTo>
                  <a:lnTo>
                    <a:pt x="1033" y="6"/>
                  </a:lnTo>
                  <a:lnTo>
                    <a:pt x="1041" y="12"/>
                  </a:lnTo>
                  <a:lnTo>
                    <a:pt x="1051" y="18"/>
                  </a:lnTo>
                  <a:lnTo>
                    <a:pt x="1057" y="28"/>
                  </a:lnTo>
                  <a:lnTo>
                    <a:pt x="1063" y="38"/>
                  </a:lnTo>
                  <a:lnTo>
                    <a:pt x="1065" y="48"/>
                  </a:lnTo>
                  <a:lnTo>
                    <a:pt x="1067" y="62"/>
                  </a:lnTo>
                  <a:lnTo>
                    <a:pt x="1067" y="674"/>
                  </a:lnTo>
                  <a:lnTo>
                    <a:pt x="1067" y="674"/>
                  </a:lnTo>
                  <a:lnTo>
                    <a:pt x="1065" y="686"/>
                  </a:lnTo>
                  <a:lnTo>
                    <a:pt x="1063" y="696"/>
                  </a:lnTo>
                  <a:lnTo>
                    <a:pt x="1057" y="708"/>
                  </a:lnTo>
                  <a:lnTo>
                    <a:pt x="1051" y="716"/>
                  </a:lnTo>
                  <a:lnTo>
                    <a:pt x="1041" y="724"/>
                  </a:lnTo>
                  <a:lnTo>
                    <a:pt x="1033" y="730"/>
                  </a:lnTo>
                  <a:lnTo>
                    <a:pt x="1021" y="732"/>
                  </a:lnTo>
                  <a:lnTo>
                    <a:pt x="1009" y="734"/>
                  </a:lnTo>
                  <a:close/>
                </a:path>
              </a:pathLst>
            </a:custGeom>
            <a:solidFill>
              <a:srgbClr val="8C511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2835" tIns="36418" rIns="72835" bIns="364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434"/>
            </a:p>
          </p:txBody>
        </p:sp>
        <p:sp>
          <p:nvSpPr>
            <p:cNvPr id="266" name="Freeform 363">
              <a:extLst>
                <a:ext uri="{FF2B5EF4-FFF2-40B4-BE49-F238E27FC236}">
                  <a16:creationId xmlns:a16="http://schemas.microsoft.com/office/drawing/2014/main" id="{60B462A7-8796-4918-98CE-DD32C7FF55BD}"/>
                </a:ext>
              </a:extLst>
            </p:cNvPr>
            <p:cNvSpPr>
              <a:spLocks/>
            </p:cNvSpPr>
            <p:nvPr/>
          </p:nvSpPr>
          <p:spPr bwMode="auto">
            <a:xfrm>
              <a:off x="3876675" y="6003925"/>
              <a:ext cx="1693863" cy="1165225"/>
            </a:xfrm>
            <a:custGeom>
              <a:avLst/>
              <a:gdLst>
                <a:gd name="T0" fmla="*/ 1009 w 1067"/>
                <a:gd name="T1" fmla="*/ 734 h 734"/>
                <a:gd name="T2" fmla="*/ 58 w 1067"/>
                <a:gd name="T3" fmla="*/ 734 h 734"/>
                <a:gd name="T4" fmla="*/ 58 w 1067"/>
                <a:gd name="T5" fmla="*/ 734 h 734"/>
                <a:gd name="T6" fmla="*/ 46 w 1067"/>
                <a:gd name="T7" fmla="*/ 732 h 734"/>
                <a:gd name="T8" fmla="*/ 34 w 1067"/>
                <a:gd name="T9" fmla="*/ 730 h 734"/>
                <a:gd name="T10" fmla="*/ 26 w 1067"/>
                <a:gd name="T11" fmla="*/ 724 h 734"/>
                <a:gd name="T12" fmla="*/ 16 w 1067"/>
                <a:gd name="T13" fmla="*/ 716 h 734"/>
                <a:gd name="T14" fmla="*/ 10 w 1067"/>
                <a:gd name="T15" fmla="*/ 708 h 734"/>
                <a:gd name="T16" fmla="*/ 4 w 1067"/>
                <a:gd name="T17" fmla="*/ 696 h 734"/>
                <a:gd name="T18" fmla="*/ 2 w 1067"/>
                <a:gd name="T19" fmla="*/ 686 h 734"/>
                <a:gd name="T20" fmla="*/ 0 w 1067"/>
                <a:gd name="T21" fmla="*/ 674 h 734"/>
                <a:gd name="T22" fmla="*/ 0 w 1067"/>
                <a:gd name="T23" fmla="*/ 62 h 734"/>
                <a:gd name="T24" fmla="*/ 0 w 1067"/>
                <a:gd name="T25" fmla="*/ 62 h 734"/>
                <a:gd name="T26" fmla="*/ 2 w 1067"/>
                <a:gd name="T27" fmla="*/ 48 h 734"/>
                <a:gd name="T28" fmla="*/ 4 w 1067"/>
                <a:gd name="T29" fmla="*/ 38 h 734"/>
                <a:gd name="T30" fmla="*/ 10 w 1067"/>
                <a:gd name="T31" fmla="*/ 28 h 734"/>
                <a:gd name="T32" fmla="*/ 16 w 1067"/>
                <a:gd name="T33" fmla="*/ 18 h 734"/>
                <a:gd name="T34" fmla="*/ 26 w 1067"/>
                <a:gd name="T35" fmla="*/ 12 h 734"/>
                <a:gd name="T36" fmla="*/ 34 w 1067"/>
                <a:gd name="T37" fmla="*/ 6 h 734"/>
                <a:gd name="T38" fmla="*/ 46 w 1067"/>
                <a:gd name="T39" fmla="*/ 2 h 734"/>
                <a:gd name="T40" fmla="*/ 58 w 1067"/>
                <a:gd name="T41" fmla="*/ 0 h 734"/>
                <a:gd name="T42" fmla="*/ 1009 w 1067"/>
                <a:gd name="T43" fmla="*/ 0 h 734"/>
                <a:gd name="T44" fmla="*/ 1009 w 1067"/>
                <a:gd name="T45" fmla="*/ 0 h 734"/>
                <a:gd name="T46" fmla="*/ 1021 w 1067"/>
                <a:gd name="T47" fmla="*/ 2 h 734"/>
                <a:gd name="T48" fmla="*/ 1033 w 1067"/>
                <a:gd name="T49" fmla="*/ 6 h 734"/>
                <a:gd name="T50" fmla="*/ 1041 w 1067"/>
                <a:gd name="T51" fmla="*/ 12 h 734"/>
                <a:gd name="T52" fmla="*/ 1051 w 1067"/>
                <a:gd name="T53" fmla="*/ 18 h 734"/>
                <a:gd name="T54" fmla="*/ 1057 w 1067"/>
                <a:gd name="T55" fmla="*/ 28 h 734"/>
                <a:gd name="T56" fmla="*/ 1063 w 1067"/>
                <a:gd name="T57" fmla="*/ 38 h 734"/>
                <a:gd name="T58" fmla="*/ 1065 w 1067"/>
                <a:gd name="T59" fmla="*/ 48 h 734"/>
                <a:gd name="T60" fmla="*/ 1067 w 1067"/>
                <a:gd name="T61" fmla="*/ 62 h 734"/>
                <a:gd name="T62" fmla="*/ 1067 w 1067"/>
                <a:gd name="T63" fmla="*/ 674 h 734"/>
                <a:gd name="T64" fmla="*/ 1067 w 1067"/>
                <a:gd name="T65" fmla="*/ 674 h 734"/>
                <a:gd name="T66" fmla="*/ 1065 w 1067"/>
                <a:gd name="T67" fmla="*/ 686 h 734"/>
                <a:gd name="T68" fmla="*/ 1063 w 1067"/>
                <a:gd name="T69" fmla="*/ 696 h 734"/>
                <a:gd name="T70" fmla="*/ 1057 w 1067"/>
                <a:gd name="T71" fmla="*/ 708 h 734"/>
                <a:gd name="T72" fmla="*/ 1051 w 1067"/>
                <a:gd name="T73" fmla="*/ 716 h 734"/>
                <a:gd name="T74" fmla="*/ 1041 w 1067"/>
                <a:gd name="T75" fmla="*/ 724 h 734"/>
                <a:gd name="T76" fmla="*/ 1033 w 1067"/>
                <a:gd name="T77" fmla="*/ 730 h 734"/>
                <a:gd name="T78" fmla="*/ 1021 w 1067"/>
                <a:gd name="T79" fmla="*/ 732 h 734"/>
                <a:gd name="T80" fmla="*/ 1009 w 1067"/>
                <a:gd name="T81" fmla="*/ 734 h 7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67" h="734">
                  <a:moveTo>
                    <a:pt x="1009" y="734"/>
                  </a:moveTo>
                  <a:lnTo>
                    <a:pt x="58" y="734"/>
                  </a:lnTo>
                  <a:lnTo>
                    <a:pt x="58" y="734"/>
                  </a:lnTo>
                  <a:lnTo>
                    <a:pt x="46" y="732"/>
                  </a:lnTo>
                  <a:lnTo>
                    <a:pt x="34" y="730"/>
                  </a:lnTo>
                  <a:lnTo>
                    <a:pt x="26" y="724"/>
                  </a:lnTo>
                  <a:lnTo>
                    <a:pt x="16" y="716"/>
                  </a:lnTo>
                  <a:lnTo>
                    <a:pt x="10" y="708"/>
                  </a:lnTo>
                  <a:lnTo>
                    <a:pt x="4" y="696"/>
                  </a:lnTo>
                  <a:lnTo>
                    <a:pt x="2" y="686"/>
                  </a:lnTo>
                  <a:lnTo>
                    <a:pt x="0" y="674"/>
                  </a:lnTo>
                  <a:lnTo>
                    <a:pt x="0" y="62"/>
                  </a:lnTo>
                  <a:lnTo>
                    <a:pt x="0" y="62"/>
                  </a:lnTo>
                  <a:lnTo>
                    <a:pt x="2" y="48"/>
                  </a:lnTo>
                  <a:lnTo>
                    <a:pt x="4" y="38"/>
                  </a:lnTo>
                  <a:lnTo>
                    <a:pt x="10" y="28"/>
                  </a:lnTo>
                  <a:lnTo>
                    <a:pt x="16" y="18"/>
                  </a:lnTo>
                  <a:lnTo>
                    <a:pt x="26" y="12"/>
                  </a:lnTo>
                  <a:lnTo>
                    <a:pt x="34" y="6"/>
                  </a:lnTo>
                  <a:lnTo>
                    <a:pt x="46" y="2"/>
                  </a:lnTo>
                  <a:lnTo>
                    <a:pt x="58" y="0"/>
                  </a:lnTo>
                  <a:lnTo>
                    <a:pt x="1009" y="0"/>
                  </a:lnTo>
                  <a:lnTo>
                    <a:pt x="1009" y="0"/>
                  </a:lnTo>
                  <a:lnTo>
                    <a:pt x="1021" y="2"/>
                  </a:lnTo>
                  <a:lnTo>
                    <a:pt x="1033" y="6"/>
                  </a:lnTo>
                  <a:lnTo>
                    <a:pt x="1041" y="12"/>
                  </a:lnTo>
                  <a:lnTo>
                    <a:pt x="1051" y="18"/>
                  </a:lnTo>
                  <a:lnTo>
                    <a:pt x="1057" y="28"/>
                  </a:lnTo>
                  <a:lnTo>
                    <a:pt x="1063" y="38"/>
                  </a:lnTo>
                  <a:lnTo>
                    <a:pt x="1065" y="48"/>
                  </a:lnTo>
                  <a:lnTo>
                    <a:pt x="1067" y="62"/>
                  </a:lnTo>
                  <a:lnTo>
                    <a:pt x="1067" y="674"/>
                  </a:lnTo>
                  <a:lnTo>
                    <a:pt x="1067" y="674"/>
                  </a:lnTo>
                  <a:lnTo>
                    <a:pt x="1065" y="686"/>
                  </a:lnTo>
                  <a:lnTo>
                    <a:pt x="1063" y="696"/>
                  </a:lnTo>
                  <a:lnTo>
                    <a:pt x="1057" y="708"/>
                  </a:lnTo>
                  <a:lnTo>
                    <a:pt x="1051" y="716"/>
                  </a:lnTo>
                  <a:lnTo>
                    <a:pt x="1041" y="724"/>
                  </a:lnTo>
                  <a:lnTo>
                    <a:pt x="1033" y="730"/>
                  </a:lnTo>
                  <a:lnTo>
                    <a:pt x="1021" y="732"/>
                  </a:lnTo>
                  <a:lnTo>
                    <a:pt x="1009" y="73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2835" tIns="36418" rIns="72835" bIns="364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434"/>
            </a:p>
          </p:txBody>
        </p:sp>
        <p:pic>
          <p:nvPicPr>
            <p:cNvPr id="267" name="Picture 364">
              <a:extLst>
                <a:ext uri="{FF2B5EF4-FFF2-40B4-BE49-F238E27FC236}">
                  <a16:creationId xmlns:a16="http://schemas.microsoft.com/office/drawing/2014/main" id="{A9673399-9E15-47D0-9410-182FC89697A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65563" y="6092825"/>
              <a:ext cx="1717675" cy="695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68" name="Freeform 365">
              <a:extLst>
                <a:ext uri="{FF2B5EF4-FFF2-40B4-BE49-F238E27FC236}">
                  <a16:creationId xmlns:a16="http://schemas.microsoft.com/office/drawing/2014/main" id="{FF8D66D8-E18E-4F57-963C-D9A9DD5704A0}"/>
                </a:ext>
              </a:extLst>
            </p:cNvPr>
            <p:cNvSpPr>
              <a:spLocks/>
            </p:cNvSpPr>
            <p:nvPr/>
          </p:nvSpPr>
          <p:spPr bwMode="auto">
            <a:xfrm>
              <a:off x="3876675" y="6003925"/>
              <a:ext cx="1693863" cy="673100"/>
            </a:xfrm>
            <a:custGeom>
              <a:avLst/>
              <a:gdLst>
                <a:gd name="T0" fmla="*/ 1009 w 1067"/>
                <a:gd name="T1" fmla="*/ 424 h 424"/>
                <a:gd name="T2" fmla="*/ 58 w 1067"/>
                <a:gd name="T3" fmla="*/ 424 h 424"/>
                <a:gd name="T4" fmla="*/ 58 w 1067"/>
                <a:gd name="T5" fmla="*/ 424 h 424"/>
                <a:gd name="T6" fmla="*/ 46 w 1067"/>
                <a:gd name="T7" fmla="*/ 422 h 424"/>
                <a:gd name="T8" fmla="*/ 34 w 1067"/>
                <a:gd name="T9" fmla="*/ 420 h 424"/>
                <a:gd name="T10" fmla="*/ 26 w 1067"/>
                <a:gd name="T11" fmla="*/ 418 h 424"/>
                <a:gd name="T12" fmla="*/ 16 w 1067"/>
                <a:gd name="T13" fmla="*/ 414 h 424"/>
                <a:gd name="T14" fmla="*/ 10 w 1067"/>
                <a:gd name="T15" fmla="*/ 408 h 424"/>
                <a:gd name="T16" fmla="*/ 4 w 1067"/>
                <a:gd name="T17" fmla="*/ 402 h 424"/>
                <a:gd name="T18" fmla="*/ 2 w 1067"/>
                <a:gd name="T19" fmla="*/ 396 h 424"/>
                <a:gd name="T20" fmla="*/ 0 w 1067"/>
                <a:gd name="T21" fmla="*/ 388 h 424"/>
                <a:gd name="T22" fmla="*/ 0 w 1067"/>
                <a:gd name="T23" fmla="*/ 36 h 424"/>
                <a:gd name="T24" fmla="*/ 0 w 1067"/>
                <a:gd name="T25" fmla="*/ 36 h 424"/>
                <a:gd name="T26" fmla="*/ 2 w 1067"/>
                <a:gd name="T27" fmla="*/ 28 h 424"/>
                <a:gd name="T28" fmla="*/ 4 w 1067"/>
                <a:gd name="T29" fmla="*/ 22 h 424"/>
                <a:gd name="T30" fmla="*/ 10 w 1067"/>
                <a:gd name="T31" fmla="*/ 16 h 424"/>
                <a:gd name="T32" fmla="*/ 16 w 1067"/>
                <a:gd name="T33" fmla="*/ 12 h 424"/>
                <a:gd name="T34" fmla="*/ 26 w 1067"/>
                <a:gd name="T35" fmla="*/ 6 h 424"/>
                <a:gd name="T36" fmla="*/ 34 w 1067"/>
                <a:gd name="T37" fmla="*/ 4 h 424"/>
                <a:gd name="T38" fmla="*/ 46 w 1067"/>
                <a:gd name="T39" fmla="*/ 2 h 424"/>
                <a:gd name="T40" fmla="*/ 58 w 1067"/>
                <a:gd name="T41" fmla="*/ 0 h 424"/>
                <a:gd name="T42" fmla="*/ 1009 w 1067"/>
                <a:gd name="T43" fmla="*/ 0 h 424"/>
                <a:gd name="T44" fmla="*/ 1009 w 1067"/>
                <a:gd name="T45" fmla="*/ 0 h 424"/>
                <a:gd name="T46" fmla="*/ 1021 w 1067"/>
                <a:gd name="T47" fmla="*/ 2 h 424"/>
                <a:gd name="T48" fmla="*/ 1033 w 1067"/>
                <a:gd name="T49" fmla="*/ 4 h 424"/>
                <a:gd name="T50" fmla="*/ 1041 w 1067"/>
                <a:gd name="T51" fmla="*/ 6 h 424"/>
                <a:gd name="T52" fmla="*/ 1051 w 1067"/>
                <a:gd name="T53" fmla="*/ 12 h 424"/>
                <a:gd name="T54" fmla="*/ 1057 w 1067"/>
                <a:gd name="T55" fmla="*/ 16 h 424"/>
                <a:gd name="T56" fmla="*/ 1063 w 1067"/>
                <a:gd name="T57" fmla="*/ 22 h 424"/>
                <a:gd name="T58" fmla="*/ 1065 w 1067"/>
                <a:gd name="T59" fmla="*/ 28 h 424"/>
                <a:gd name="T60" fmla="*/ 1067 w 1067"/>
                <a:gd name="T61" fmla="*/ 36 h 424"/>
                <a:gd name="T62" fmla="*/ 1067 w 1067"/>
                <a:gd name="T63" fmla="*/ 388 h 424"/>
                <a:gd name="T64" fmla="*/ 1067 w 1067"/>
                <a:gd name="T65" fmla="*/ 388 h 424"/>
                <a:gd name="T66" fmla="*/ 1065 w 1067"/>
                <a:gd name="T67" fmla="*/ 396 h 424"/>
                <a:gd name="T68" fmla="*/ 1063 w 1067"/>
                <a:gd name="T69" fmla="*/ 402 h 424"/>
                <a:gd name="T70" fmla="*/ 1057 w 1067"/>
                <a:gd name="T71" fmla="*/ 408 h 424"/>
                <a:gd name="T72" fmla="*/ 1051 w 1067"/>
                <a:gd name="T73" fmla="*/ 414 h 424"/>
                <a:gd name="T74" fmla="*/ 1041 w 1067"/>
                <a:gd name="T75" fmla="*/ 418 h 424"/>
                <a:gd name="T76" fmla="*/ 1033 w 1067"/>
                <a:gd name="T77" fmla="*/ 420 h 424"/>
                <a:gd name="T78" fmla="*/ 1021 w 1067"/>
                <a:gd name="T79" fmla="*/ 422 h 424"/>
                <a:gd name="T80" fmla="*/ 1009 w 1067"/>
                <a:gd name="T81" fmla="*/ 424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67" h="424">
                  <a:moveTo>
                    <a:pt x="1009" y="424"/>
                  </a:moveTo>
                  <a:lnTo>
                    <a:pt x="58" y="424"/>
                  </a:lnTo>
                  <a:lnTo>
                    <a:pt x="58" y="424"/>
                  </a:lnTo>
                  <a:lnTo>
                    <a:pt x="46" y="422"/>
                  </a:lnTo>
                  <a:lnTo>
                    <a:pt x="34" y="420"/>
                  </a:lnTo>
                  <a:lnTo>
                    <a:pt x="26" y="418"/>
                  </a:lnTo>
                  <a:lnTo>
                    <a:pt x="16" y="414"/>
                  </a:lnTo>
                  <a:lnTo>
                    <a:pt x="10" y="408"/>
                  </a:lnTo>
                  <a:lnTo>
                    <a:pt x="4" y="402"/>
                  </a:lnTo>
                  <a:lnTo>
                    <a:pt x="2" y="396"/>
                  </a:lnTo>
                  <a:lnTo>
                    <a:pt x="0" y="388"/>
                  </a:lnTo>
                  <a:lnTo>
                    <a:pt x="0" y="36"/>
                  </a:lnTo>
                  <a:lnTo>
                    <a:pt x="0" y="36"/>
                  </a:lnTo>
                  <a:lnTo>
                    <a:pt x="2" y="28"/>
                  </a:lnTo>
                  <a:lnTo>
                    <a:pt x="4" y="22"/>
                  </a:lnTo>
                  <a:lnTo>
                    <a:pt x="10" y="16"/>
                  </a:lnTo>
                  <a:lnTo>
                    <a:pt x="16" y="12"/>
                  </a:lnTo>
                  <a:lnTo>
                    <a:pt x="26" y="6"/>
                  </a:lnTo>
                  <a:lnTo>
                    <a:pt x="34" y="4"/>
                  </a:lnTo>
                  <a:lnTo>
                    <a:pt x="46" y="2"/>
                  </a:lnTo>
                  <a:lnTo>
                    <a:pt x="58" y="0"/>
                  </a:lnTo>
                  <a:lnTo>
                    <a:pt x="1009" y="0"/>
                  </a:lnTo>
                  <a:lnTo>
                    <a:pt x="1009" y="0"/>
                  </a:lnTo>
                  <a:lnTo>
                    <a:pt x="1021" y="2"/>
                  </a:lnTo>
                  <a:lnTo>
                    <a:pt x="1033" y="4"/>
                  </a:lnTo>
                  <a:lnTo>
                    <a:pt x="1041" y="6"/>
                  </a:lnTo>
                  <a:lnTo>
                    <a:pt x="1051" y="12"/>
                  </a:lnTo>
                  <a:lnTo>
                    <a:pt x="1057" y="16"/>
                  </a:lnTo>
                  <a:lnTo>
                    <a:pt x="1063" y="22"/>
                  </a:lnTo>
                  <a:lnTo>
                    <a:pt x="1065" y="28"/>
                  </a:lnTo>
                  <a:lnTo>
                    <a:pt x="1067" y="36"/>
                  </a:lnTo>
                  <a:lnTo>
                    <a:pt x="1067" y="388"/>
                  </a:lnTo>
                  <a:lnTo>
                    <a:pt x="1067" y="388"/>
                  </a:lnTo>
                  <a:lnTo>
                    <a:pt x="1065" y="396"/>
                  </a:lnTo>
                  <a:lnTo>
                    <a:pt x="1063" y="402"/>
                  </a:lnTo>
                  <a:lnTo>
                    <a:pt x="1057" y="408"/>
                  </a:lnTo>
                  <a:lnTo>
                    <a:pt x="1051" y="414"/>
                  </a:lnTo>
                  <a:lnTo>
                    <a:pt x="1041" y="418"/>
                  </a:lnTo>
                  <a:lnTo>
                    <a:pt x="1033" y="420"/>
                  </a:lnTo>
                  <a:lnTo>
                    <a:pt x="1021" y="422"/>
                  </a:lnTo>
                  <a:lnTo>
                    <a:pt x="1009" y="424"/>
                  </a:lnTo>
                  <a:close/>
                </a:path>
              </a:pathLst>
            </a:custGeom>
            <a:solidFill>
              <a:srgbClr val="9D6B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2835" tIns="36418" rIns="72835" bIns="364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434"/>
            </a:p>
          </p:txBody>
        </p:sp>
        <p:sp>
          <p:nvSpPr>
            <p:cNvPr id="269" name="Freeform 366">
              <a:extLst>
                <a:ext uri="{FF2B5EF4-FFF2-40B4-BE49-F238E27FC236}">
                  <a16:creationId xmlns:a16="http://schemas.microsoft.com/office/drawing/2014/main" id="{EB09E203-E7B1-40AB-A2A6-E935C01B19BD}"/>
                </a:ext>
              </a:extLst>
            </p:cNvPr>
            <p:cNvSpPr>
              <a:spLocks/>
            </p:cNvSpPr>
            <p:nvPr/>
          </p:nvSpPr>
          <p:spPr bwMode="auto">
            <a:xfrm>
              <a:off x="3876675" y="6003925"/>
              <a:ext cx="1693863" cy="673100"/>
            </a:xfrm>
            <a:custGeom>
              <a:avLst/>
              <a:gdLst>
                <a:gd name="T0" fmla="*/ 1009 w 1067"/>
                <a:gd name="T1" fmla="*/ 424 h 424"/>
                <a:gd name="T2" fmla="*/ 58 w 1067"/>
                <a:gd name="T3" fmla="*/ 424 h 424"/>
                <a:gd name="T4" fmla="*/ 58 w 1067"/>
                <a:gd name="T5" fmla="*/ 424 h 424"/>
                <a:gd name="T6" fmla="*/ 46 w 1067"/>
                <a:gd name="T7" fmla="*/ 422 h 424"/>
                <a:gd name="T8" fmla="*/ 34 w 1067"/>
                <a:gd name="T9" fmla="*/ 420 h 424"/>
                <a:gd name="T10" fmla="*/ 26 w 1067"/>
                <a:gd name="T11" fmla="*/ 418 h 424"/>
                <a:gd name="T12" fmla="*/ 16 w 1067"/>
                <a:gd name="T13" fmla="*/ 414 h 424"/>
                <a:gd name="T14" fmla="*/ 10 w 1067"/>
                <a:gd name="T15" fmla="*/ 408 h 424"/>
                <a:gd name="T16" fmla="*/ 4 w 1067"/>
                <a:gd name="T17" fmla="*/ 402 h 424"/>
                <a:gd name="T18" fmla="*/ 2 w 1067"/>
                <a:gd name="T19" fmla="*/ 396 h 424"/>
                <a:gd name="T20" fmla="*/ 0 w 1067"/>
                <a:gd name="T21" fmla="*/ 388 h 424"/>
                <a:gd name="T22" fmla="*/ 0 w 1067"/>
                <a:gd name="T23" fmla="*/ 36 h 424"/>
                <a:gd name="T24" fmla="*/ 0 w 1067"/>
                <a:gd name="T25" fmla="*/ 36 h 424"/>
                <a:gd name="T26" fmla="*/ 2 w 1067"/>
                <a:gd name="T27" fmla="*/ 28 h 424"/>
                <a:gd name="T28" fmla="*/ 4 w 1067"/>
                <a:gd name="T29" fmla="*/ 22 h 424"/>
                <a:gd name="T30" fmla="*/ 10 w 1067"/>
                <a:gd name="T31" fmla="*/ 16 h 424"/>
                <a:gd name="T32" fmla="*/ 16 w 1067"/>
                <a:gd name="T33" fmla="*/ 12 h 424"/>
                <a:gd name="T34" fmla="*/ 26 w 1067"/>
                <a:gd name="T35" fmla="*/ 6 h 424"/>
                <a:gd name="T36" fmla="*/ 34 w 1067"/>
                <a:gd name="T37" fmla="*/ 4 h 424"/>
                <a:gd name="T38" fmla="*/ 46 w 1067"/>
                <a:gd name="T39" fmla="*/ 2 h 424"/>
                <a:gd name="T40" fmla="*/ 58 w 1067"/>
                <a:gd name="T41" fmla="*/ 0 h 424"/>
                <a:gd name="T42" fmla="*/ 1009 w 1067"/>
                <a:gd name="T43" fmla="*/ 0 h 424"/>
                <a:gd name="T44" fmla="*/ 1009 w 1067"/>
                <a:gd name="T45" fmla="*/ 0 h 424"/>
                <a:gd name="T46" fmla="*/ 1021 w 1067"/>
                <a:gd name="T47" fmla="*/ 2 h 424"/>
                <a:gd name="T48" fmla="*/ 1033 w 1067"/>
                <a:gd name="T49" fmla="*/ 4 h 424"/>
                <a:gd name="T50" fmla="*/ 1041 w 1067"/>
                <a:gd name="T51" fmla="*/ 6 h 424"/>
                <a:gd name="T52" fmla="*/ 1051 w 1067"/>
                <a:gd name="T53" fmla="*/ 12 h 424"/>
                <a:gd name="T54" fmla="*/ 1057 w 1067"/>
                <a:gd name="T55" fmla="*/ 16 h 424"/>
                <a:gd name="T56" fmla="*/ 1063 w 1067"/>
                <a:gd name="T57" fmla="*/ 22 h 424"/>
                <a:gd name="T58" fmla="*/ 1065 w 1067"/>
                <a:gd name="T59" fmla="*/ 28 h 424"/>
                <a:gd name="T60" fmla="*/ 1067 w 1067"/>
                <a:gd name="T61" fmla="*/ 36 h 424"/>
                <a:gd name="T62" fmla="*/ 1067 w 1067"/>
                <a:gd name="T63" fmla="*/ 388 h 424"/>
                <a:gd name="T64" fmla="*/ 1067 w 1067"/>
                <a:gd name="T65" fmla="*/ 388 h 424"/>
                <a:gd name="T66" fmla="*/ 1065 w 1067"/>
                <a:gd name="T67" fmla="*/ 396 h 424"/>
                <a:gd name="T68" fmla="*/ 1063 w 1067"/>
                <a:gd name="T69" fmla="*/ 402 h 424"/>
                <a:gd name="T70" fmla="*/ 1057 w 1067"/>
                <a:gd name="T71" fmla="*/ 408 h 424"/>
                <a:gd name="T72" fmla="*/ 1051 w 1067"/>
                <a:gd name="T73" fmla="*/ 414 h 424"/>
                <a:gd name="T74" fmla="*/ 1041 w 1067"/>
                <a:gd name="T75" fmla="*/ 418 h 424"/>
                <a:gd name="T76" fmla="*/ 1033 w 1067"/>
                <a:gd name="T77" fmla="*/ 420 h 424"/>
                <a:gd name="T78" fmla="*/ 1021 w 1067"/>
                <a:gd name="T79" fmla="*/ 422 h 424"/>
                <a:gd name="T80" fmla="*/ 1009 w 1067"/>
                <a:gd name="T81" fmla="*/ 424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67" h="424">
                  <a:moveTo>
                    <a:pt x="1009" y="424"/>
                  </a:moveTo>
                  <a:lnTo>
                    <a:pt x="58" y="424"/>
                  </a:lnTo>
                  <a:lnTo>
                    <a:pt x="58" y="424"/>
                  </a:lnTo>
                  <a:lnTo>
                    <a:pt x="46" y="422"/>
                  </a:lnTo>
                  <a:lnTo>
                    <a:pt x="34" y="420"/>
                  </a:lnTo>
                  <a:lnTo>
                    <a:pt x="26" y="418"/>
                  </a:lnTo>
                  <a:lnTo>
                    <a:pt x="16" y="414"/>
                  </a:lnTo>
                  <a:lnTo>
                    <a:pt x="10" y="408"/>
                  </a:lnTo>
                  <a:lnTo>
                    <a:pt x="4" y="402"/>
                  </a:lnTo>
                  <a:lnTo>
                    <a:pt x="2" y="396"/>
                  </a:lnTo>
                  <a:lnTo>
                    <a:pt x="0" y="388"/>
                  </a:lnTo>
                  <a:lnTo>
                    <a:pt x="0" y="36"/>
                  </a:lnTo>
                  <a:lnTo>
                    <a:pt x="0" y="36"/>
                  </a:lnTo>
                  <a:lnTo>
                    <a:pt x="2" y="28"/>
                  </a:lnTo>
                  <a:lnTo>
                    <a:pt x="4" y="22"/>
                  </a:lnTo>
                  <a:lnTo>
                    <a:pt x="10" y="16"/>
                  </a:lnTo>
                  <a:lnTo>
                    <a:pt x="16" y="12"/>
                  </a:lnTo>
                  <a:lnTo>
                    <a:pt x="26" y="6"/>
                  </a:lnTo>
                  <a:lnTo>
                    <a:pt x="34" y="4"/>
                  </a:lnTo>
                  <a:lnTo>
                    <a:pt x="46" y="2"/>
                  </a:lnTo>
                  <a:lnTo>
                    <a:pt x="58" y="0"/>
                  </a:lnTo>
                  <a:lnTo>
                    <a:pt x="1009" y="0"/>
                  </a:lnTo>
                  <a:lnTo>
                    <a:pt x="1009" y="0"/>
                  </a:lnTo>
                  <a:lnTo>
                    <a:pt x="1021" y="2"/>
                  </a:lnTo>
                  <a:lnTo>
                    <a:pt x="1033" y="4"/>
                  </a:lnTo>
                  <a:lnTo>
                    <a:pt x="1041" y="6"/>
                  </a:lnTo>
                  <a:lnTo>
                    <a:pt x="1051" y="12"/>
                  </a:lnTo>
                  <a:lnTo>
                    <a:pt x="1057" y="16"/>
                  </a:lnTo>
                  <a:lnTo>
                    <a:pt x="1063" y="22"/>
                  </a:lnTo>
                  <a:lnTo>
                    <a:pt x="1065" y="28"/>
                  </a:lnTo>
                  <a:lnTo>
                    <a:pt x="1067" y="36"/>
                  </a:lnTo>
                  <a:lnTo>
                    <a:pt x="1067" y="388"/>
                  </a:lnTo>
                  <a:lnTo>
                    <a:pt x="1067" y="388"/>
                  </a:lnTo>
                  <a:lnTo>
                    <a:pt x="1065" y="396"/>
                  </a:lnTo>
                  <a:lnTo>
                    <a:pt x="1063" y="402"/>
                  </a:lnTo>
                  <a:lnTo>
                    <a:pt x="1057" y="408"/>
                  </a:lnTo>
                  <a:lnTo>
                    <a:pt x="1051" y="414"/>
                  </a:lnTo>
                  <a:lnTo>
                    <a:pt x="1041" y="418"/>
                  </a:lnTo>
                  <a:lnTo>
                    <a:pt x="1033" y="420"/>
                  </a:lnTo>
                  <a:lnTo>
                    <a:pt x="1021" y="422"/>
                  </a:lnTo>
                  <a:lnTo>
                    <a:pt x="1009" y="42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2835" tIns="36418" rIns="72835" bIns="364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434"/>
            </a:p>
          </p:txBody>
        </p:sp>
        <p:sp>
          <p:nvSpPr>
            <p:cNvPr id="270" name="Freeform 367">
              <a:extLst>
                <a:ext uri="{FF2B5EF4-FFF2-40B4-BE49-F238E27FC236}">
                  <a16:creationId xmlns:a16="http://schemas.microsoft.com/office/drawing/2014/main" id="{3C84F798-2FF1-496F-9E07-6376378E479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72000" y="6613525"/>
              <a:ext cx="303213" cy="225425"/>
            </a:xfrm>
            <a:custGeom>
              <a:avLst/>
              <a:gdLst>
                <a:gd name="T0" fmla="*/ 167 w 191"/>
                <a:gd name="T1" fmla="*/ 0 h 142"/>
                <a:gd name="T2" fmla="*/ 24 w 191"/>
                <a:gd name="T3" fmla="*/ 0 h 142"/>
                <a:gd name="T4" fmla="*/ 24 w 191"/>
                <a:gd name="T5" fmla="*/ 0 h 142"/>
                <a:gd name="T6" fmla="*/ 14 w 191"/>
                <a:gd name="T7" fmla="*/ 2 h 142"/>
                <a:gd name="T8" fmla="*/ 8 w 191"/>
                <a:gd name="T9" fmla="*/ 8 h 142"/>
                <a:gd name="T10" fmla="*/ 2 w 191"/>
                <a:gd name="T11" fmla="*/ 16 h 142"/>
                <a:gd name="T12" fmla="*/ 0 w 191"/>
                <a:gd name="T13" fmla="*/ 26 h 142"/>
                <a:gd name="T14" fmla="*/ 0 w 191"/>
                <a:gd name="T15" fmla="*/ 116 h 142"/>
                <a:gd name="T16" fmla="*/ 0 w 191"/>
                <a:gd name="T17" fmla="*/ 116 h 142"/>
                <a:gd name="T18" fmla="*/ 2 w 191"/>
                <a:gd name="T19" fmla="*/ 126 h 142"/>
                <a:gd name="T20" fmla="*/ 8 w 191"/>
                <a:gd name="T21" fmla="*/ 134 h 142"/>
                <a:gd name="T22" fmla="*/ 14 w 191"/>
                <a:gd name="T23" fmla="*/ 140 h 142"/>
                <a:gd name="T24" fmla="*/ 24 w 191"/>
                <a:gd name="T25" fmla="*/ 142 h 142"/>
                <a:gd name="T26" fmla="*/ 167 w 191"/>
                <a:gd name="T27" fmla="*/ 142 h 142"/>
                <a:gd name="T28" fmla="*/ 167 w 191"/>
                <a:gd name="T29" fmla="*/ 142 h 142"/>
                <a:gd name="T30" fmla="*/ 177 w 191"/>
                <a:gd name="T31" fmla="*/ 140 h 142"/>
                <a:gd name="T32" fmla="*/ 185 w 191"/>
                <a:gd name="T33" fmla="*/ 134 h 142"/>
                <a:gd name="T34" fmla="*/ 189 w 191"/>
                <a:gd name="T35" fmla="*/ 126 h 142"/>
                <a:gd name="T36" fmla="*/ 191 w 191"/>
                <a:gd name="T37" fmla="*/ 116 h 142"/>
                <a:gd name="T38" fmla="*/ 191 w 191"/>
                <a:gd name="T39" fmla="*/ 26 h 142"/>
                <a:gd name="T40" fmla="*/ 191 w 191"/>
                <a:gd name="T41" fmla="*/ 26 h 142"/>
                <a:gd name="T42" fmla="*/ 189 w 191"/>
                <a:gd name="T43" fmla="*/ 16 h 142"/>
                <a:gd name="T44" fmla="*/ 185 w 191"/>
                <a:gd name="T45" fmla="*/ 8 h 142"/>
                <a:gd name="T46" fmla="*/ 177 w 191"/>
                <a:gd name="T47" fmla="*/ 2 h 142"/>
                <a:gd name="T48" fmla="*/ 167 w 191"/>
                <a:gd name="T49" fmla="*/ 0 h 142"/>
                <a:gd name="T50" fmla="*/ 157 w 191"/>
                <a:gd name="T51" fmla="*/ 98 h 142"/>
                <a:gd name="T52" fmla="*/ 157 w 191"/>
                <a:gd name="T53" fmla="*/ 98 h 142"/>
                <a:gd name="T54" fmla="*/ 155 w 191"/>
                <a:gd name="T55" fmla="*/ 104 h 142"/>
                <a:gd name="T56" fmla="*/ 153 w 191"/>
                <a:gd name="T57" fmla="*/ 110 h 142"/>
                <a:gd name="T58" fmla="*/ 147 w 191"/>
                <a:gd name="T59" fmla="*/ 112 h 142"/>
                <a:gd name="T60" fmla="*/ 141 w 191"/>
                <a:gd name="T61" fmla="*/ 114 h 142"/>
                <a:gd name="T62" fmla="*/ 50 w 191"/>
                <a:gd name="T63" fmla="*/ 114 h 142"/>
                <a:gd name="T64" fmla="*/ 50 w 191"/>
                <a:gd name="T65" fmla="*/ 114 h 142"/>
                <a:gd name="T66" fmla="*/ 44 w 191"/>
                <a:gd name="T67" fmla="*/ 112 h 142"/>
                <a:gd name="T68" fmla="*/ 38 w 191"/>
                <a:gd name="T69" fmla="*/ 110 h 142"/>
                <a:gd name="T70" fmla="*/ 36 w 191"/>
                <a:gd name="T71" fmla="*/ 104 h 142"/>
                <a:gd name="T72" fmla="*/ 34 w 191"/>
                <a:gd name="T73" fmla="*/ 98 h 142"/>
                <a:gd name="T74" fmla="*/ 34 w 191"/>
                <a:gd name="T75" fmla="*/ 44 h 142"/>
                <a:gd name="T76" fmla="*/ 34 w 191"/>
                <a:gd name="T77" fmla="*/ 44 h 142"/>
                <a:gd name="T78" fmla="*/ 36 w 191"/>
                <a:gd name="T79" fmla="*/ 38 h 142"/>
                <a:gd name="T80" fmla="*/ 38 w 191"/>
                <a:gd name="T81" fmla="*/ 32 h 142"/>
                <a:gd name="T82" fmla="*/ 44 w 191"/>
                <a:gd name="T83" fmla="*/ 30 h 142"/>
                <a:gd name="T84" fmla="*/ 50 w 191"/>
                <a:gd name="T85" fmla="*/ 28 h 142"/>
                <a:gd name="T86" fmla="*/ 141 w 191"/>
                <a:gd name="T87" fmla="*/ 28 h 142"/>
                <a:gd name="T88" fmla="*/ 141 w 191"/>
                <a:gd name="T89" fmla="*/ 28 h 142"/>
                <a:gd name="T90" fmla="*/ 147 w 191"/>
                <a:gd name="T91" fmla="*/ 30 h 142"/>
                <a:gd name="T92" fmla="*/ 153 w 191"/>
                <a:gd name="T93" fmla="*/ 32 h 142"/>
                <a:gd name="T94" fmla="*/ 155 w 191"/>
                <a:gd name="T95" fmla="*/ 38 h 142"/>
                <a:gd name="T96" fmla="*/ 157 w 191"/>
                <a:gd name="T97" fmla="*/ 44 h 142"/>
                <a:gd name="T98" fmla="*/ 157 w 191"/>
                <a:gd name="T99" fmla="*/ 98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91" h="142">
                  <a:moveTo>
                    <a:pt x="167" y="0"/>
                  </a:moveTo>
                  <a:lnTo>
                    <a:pt x="24" y="0"/>
                  </a:lnTo>
                  <a:lnTo>
                    <a:pt x="24" y="0"/>
                  </a:lnTo>
                  <a:lnTo>
                    <a:pt x="14" y="2"/>
                  </a:lnTo>
                  <a:lnTo>
                    <a:pt x="8" y="8"/>
                  </a:lnTo>
                  <a:lnTo>
                    <a:pt x="2" y="16"/>
                  </a:lnTo>
                  <a:lnTo>
                    <a:pt x="0" y="26"/>
                  </a:lnTo>
                  <a:lnTo>
                    <a:pt x="0" y="116"/>
                  </a:lnTo>
                  <a:lnTo>
                    <a:pt x="0" y="116"/>
                  </a:lnTo>
                  <a:lnTo>
                    <a:pt x="2" y="126"/>
                  </a:lnTo>
                  <a:lnTo>
                    <a:pt x="8" y="134"/>
                  </a:lnTo>
                  <a:lnTo>
                    <a:pt x="14" y="140"/>
                  </a:lnTo>
                  <a:lnTo>
                    <a:pt x="24" y="142"/>
                  </a:lnTo>
                  <a:lnTo>
                    <a:pt x="167" y="142"/>
                  </a:lnTo>
                  <a:lnTo>
                    <a:pt x="167" y="142"/>
                  </a:lnTo>
                  <a:lnTo>
                    <a:pt x="177" y="140"/>
                  </a:lnTo>
                  <a:lnTo>
                    <a:pt x="185" y="134"/>
                  </a:lnTo>
                  <a:lnTo>
                    <a:pt x="189" y="126"/>
                  </a:lnTo>
                  <a:lnTo>
                    <a:pt x="191" y="116"/>
                  </a:lnTo>
                  <a:lnTo>
                    <a:pt x="191" y="26"/>
                  </a:lnTo>
                  <a:lnTo>
                    <a:pt x="191" y="26"/>
                  </a:lnTo>
                  <a:lnTo>
                    <a:pt x="189" y="16"/>
                  </a:lnTo>
                  <a:lnTo>
                    <a:pt x="185" y="8"/>
                  </a:lnTo>
                  <a:lnTo>
                    <a:pt x="177" y="2"/>
                  </a:lnTo>
                  <a:lnTo>
                    <a:pt x="167" y="0"/>
                  </a:lnTo>
                  <a:close/>
                  <a:moveTo>
                    <a:pt x="157" y="98"/>
                  </a:moveTo>
                  <a:lnTo>
                    <a:pt x="157" y="98"/>
                  </a:lnTo>
                  <a:lnTo>
                    <a:pt x="155" y="104"/>
                  </a:lnTo>
                  <a:lnTo>
                    <a:pt x="153" y="110"/>
                  </a:lnTo>
                  <a:lnTo>
                    <a:pt x="147" y="112"/>
                  </a:lnTo>
                  <a:lnTo>
                    <a:pt x="141" y="114"/>
                  </a:lnTo>
                  <a:lnTo>
                    <a:pt x="50" y="114"/>
                  </a:lnTo>
                  <a:lnTo>
                    <a:pt x="50" y="114"/>
                  </a:lnTo>
                  <a:lnTo>
                    <a:pt x="44" y="112"/>
                  </a:lnTo>
                  <a:lnTo>
                    <a:pt x="38" y="110"/>
                  </a:lnTo>
                  <a:lnTo>
                    <a:pt x="36" y="104"/>
                  </a:lnTo>
                  <a:lnTo>
                    <a:pt x="34" y="98"/>
                  </a:lnTo>
                  <a:lnTo>
                    <a:pt x="34" y="44"/>
                  </a:lnTo>
                  <a:lnTo>
                    <a:pt x="34" y="44"/>
                  </a:lnTo>
                  <a:lnTo>
                    <a:pt x="36" y="38"/>
                  </a:lnTo>
                  <a:lnTo>
                    <a:pt x="38" y="32"/>
                  </a:lnTo>
                  <a:lnTo>
                    <a:pt x="44" y="30"/>
                  </a:lnTo>
                  <a:lnTo>
                    <a:pt x="50" y="28"/>
                  </a:lnTo>
                  <a:lnTo>
                    <a:pt x="141" y="28"/>
                  </a:lnTo>
                  <a:lnTo>
                    <a:pt x="141" y="28"/>
                  </a:lnTo>
                  <a:lnTo>
                    <a:pt x="147" y="30"/>
                  </a:lnTo>
                  <a:lnTo>
                    <a:pt x="153" y="32"/>
                  </a:lnTo>
                  <a:lnTo>
                    <a:pt x="155" y="38"/>
                  </a:lnTo>
                  <a:lnTo>
                    <a:pt x="157" y="44"/>
                  </a:lnTo>
                  <a:lnTo>
                    <a:pt x="157" y="98"/>
                  </a:lnTo>
                  <a:close/>
                </a:path>
              </a:pathLst>
            </a:custGeom>
            <a:solidFill>
              <a:srgbClr val="FFC00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2835" tIns="36418" rIns="72835" bIns="364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434"/>
            </a:p>
          </p:txBody>
        </p:sp>
        <p:sp>
          <p:nvSpPr>
            <p:cNvPr id="271" name="Freeform 368">
              <a:extLst>
                <a:ext uri="{FF2B5EF4-FFF2-40B4-BE49-F238E27FC236}">
                  <a16:creationId xmlns:a16="http://schemas.microsoft.com/office/drawing/2014/main" id="{9B185809-C392-42B3-81C0-CBD7F73BB523}"/>
                </a:ext>
              </a:extLst>
            </p:cNvPr>
            <p:cNvSpPr>
              <a:spLocks/>
            </p:cNvSpPr>
            <p:nvPr/>
          </p:nvSpPr>
          <p:spPr bwMode="auto">
            <a:xfrm>
              <a:off x="4572000" y="6613525"/>
              <a:ext cx="303213" cy="225425"/>
            </a:xfrm>
            <a:custGeom>
              <a:avLst/>
              <a:gdLst>
                <a:gd name="T0" fmla="*/ 167 w 191"/>
                <a:gd name="T1" fmla="*/ 0 h 142"/>
                <a:gd name="T2" fmla="*/ 24 w 191"/>
                <a:gd name="T3" fmla="*/ 0 h 142"/>
                <a:gd name="T4" fmla="*/ 24 w 191"/>
                <a:gd name="T5" fmla="*/ 0 h 142"/>
                <a:gd name="T6" fmla="*/ 14 w 191"/>
                <a:gd name="T7" fmla="*/ 2 h 142"/>
                <a:gd name="T8" fmla="*/ 8 w 191"/>
                <a:gd name="T9" fmla="*/ 8 h 142"/>
                <a:gd name="T10" fmla="*/ 2 w 191"/>
                <a:gd name="T11" fmla="*/ 16 h 142"/>
                <a:gd name="T12" fmla="*/ 0 w 191"/>
                <a:gd name="T13" fmla="*/ 26 h 142"/>
                <a:gd name="T14" fmla="*/ 0 w 191"/>
                <a:gd name="T15" fmla="*/ 116 h 142"/>
                <a:gd name="T16" fmla="*/ 0 w 191"/>
                <a:gd name="T17" fmla="*/ 116 h 142"/>
                <a:gd name="T18" fmla="*/ 2 w 191"/>
                <a:gd name="T19" fmla="*/ 126 h 142"/>
                <a:gd name="T20" fmla="*/ 8 w 191"/>
                <a:gd name="T21" fmla="*/ 134 h 142"/>
                <a:gd name="T22" fmla="*/ 14 w 191"/>
                <a:gd name="T23" fmla="*/ 140 h 142"/>
                <a:gd name="T24" fmla="*/ 24 w 191"/>
                <a:gd name="T25" fmla="*/ 142 h 142"/>
                <a:gd name="T26" fmla="*/ 167 w 191"/>
                <a:gd name="T27" fmla="*/ 142 h 142"/>
                <a:gd name="T28" fmla="*/ 167 w 191"/>
                <a:gd name="T29" fmla="*/ 142 h 142"/>
                <a:gd name="T30" fmla="*/ 177 w 191"/>
                <a:gd name="T31" fmla="*/ 140 h 142"/>
                <a:gd name="T32" fmla="*/ 185 w 191"/>
                <a:gd name="T33" fmla="*/ 134 h 142"/>
                <a:gd name="T34" fmla="*/ 189 w 191"/>
                <a:gd name="T35" fmla="*/ 126 h 142"/>
                <a:gd name="T36" fmla="*/ 191 w 191"/>
                <a:gd name="T37" fmla="*/ 116 h 142"/>
                <a:gd name="T38" fmla="*/ 191 w 191"/>
                <a:gd name="T39" fmla="*/ 26 h 142"/>
                <a:gd name="T40" fmla="*/ 191 w 191"/>
                <a:gd name="T41" fmla="*/ 26 h 142"/>
                <a:gd name="T42" fmla="*/ 189 w 191"/>
                <a:gd name="T43" fmla="*/ 16 h 142"/>
                <a:gd name="T44" fmla="*/ 185 w 191"/>
                <a:gd name="T45" fmla="*/ 8 h 142"/>
                <a:gd name="T46" fmla="*/ 177 w 191"/>
                <a:gd name="T47" fmla="*/ 2 h 142"/>
                <a:gd name="T48" fmla="*/ 167 w 191"/>
                <a:gd name="T49" fmla="*/ 0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1" h="142">
                  <a:moveTo>
                    <a:pt x="167" y="0"/>
                  </a:moveTo>
                  <a:lnTo>
                    <a:pt x="24" y="0"/>
                  </a:lnTo>
                  <a:lnTo>
                    <a:pt x="24" y="0"/>
                  </a:lnTo>
                  <a:lnTo>
                    <a:pt x="14" y="2"/>
                  </a:lnTo>
                  <a:lnTo>
                    <a:pt x="8" y="8"/>
                  </a:lnTo>
                  <a:lnTo>
                    <a:pt x="2" y="16"/>
                  </a:lnTo>
                  <a:lnTo>
                    <a:pt x="0" y="26"/>
                  </a:lnTo>
                  <a:lnTo>
                    <a:pt x="0" y="116"/>
                  </a:lnTo>
                  <a:lnTo>
                    <a:pt x="0" y="116"/>
                  </a:lnTo>
                  <a:lnTo>
                    <a:pt x="2" y="126"/>
                  </a:lnTo>
                  <a:lnTo>
                    <a:pt x="8" y="134"/>
                  </a:lnTo>
                  <a:lnTo>
                    <a:pt x="14" y="140"/>
                  </a:lnTo>
                  <a:lnTo>
                    <a:pt x="24" y="142"/>
                  </a:lnTo>
                  <a:lnTo>
                    <a:pt x="167" y="142"/>
                  </a:lnTo>
                  <a:lnTo>
                    <a:pt x="167" y="142"/>
                  </a:lnTo>
                  <a:lnTo>
                    <a:pt x="177" y="140"/>
                  </a:lnTo>
                  <a:lnTo>
                    <a:pt x="185" y="134"/>
                  </a:lnTo>
                  <a:lnTo>
                    <a:pt x="189" y="126"/>
                  </a:lnTo>
                  <a:lnTo>
                    <a:pt x="191" y="116"/>
                  </a:lnTo>
                  <a:lnTo>
                    <a:pt x="191" y="26"/>
                  </a:lnTo>
                  <a:lnTo>
                    <a:pt x="191" y="26"/>
                  </a:lnTo>
                  <a:lnTo>
                    <a:pt x="189" y="16"/>
                  </a:lnTo>
                  <a:lnTo>
                    <a:pt x="185" y="8"/>
                  </a:lnTo>
                  <a:lnTo>
                    <a:pt x="177" y="2"/>
                  </a:lnTo>
                  <a:lnTo>
                    <a:pt x="16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2835" tIns="36418" rIns="72835" bIns="364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434"/>
            </a:p>
          </p:txBody>
        </p:sp>
        <p:sp>
          <p:nvSpPr>
            <p:cNvPr id="272" name="Freeform 369">
              <a:extLst>
                <a:ext uri="{FF2B5EF4-FFF2-40B4-BE49-F238E27FC236}">
                  <a16:creationId xmlns:a16="http://schemas.microsoft.com/office/drawing/2014/main" id="{E86D7FE1-5858-4AE5-9FB1-49906C6A3D1E}"/>
                </a:ext>
              </a:extLst>
            </p:cNvPr>
            <p:cNvSpPr>
              <a:spLocks/>
            </p:cNvSpPr>
            <p:nvPr/>
          </p:nvSpPr>
          <p:spPr bwMode="auto">
            <a:xfrm>
              <a:off x="4625975" y="6657975"/>
              <a:ext cx="195263" cy="136525"/>
            </a:xfrm>
            <a:custGeom>
              <a:avLst/>
              <a:gdLst>
                <a:gd name="T0" fmla="*/ 123 w 123"/>
                <a:gd name="T1" fmla="*/ 70 h 86"/>
                <a:gd name="T2" fmla="*/ 123 w 123"/>
                <a:gd name="T3" fmla="*/ 70 h 86"/>
                <a:gd name="T4" fmla="*/ 121 w 123"/>
                <a:gd name="T5" fmla="*/ 76 h 86"/>
                <a:gd name="T6" fmla="*/ 119 w 123"/>
                <a:gd name="T7" fmla="*/ 82 h 86"/>
                <a:gd name="T8" fmla="*/ 113 w 123"/>
                <a:gd name="T9" fmla="*/ 84 h 86"/>
                <a:gd name="T10" fmla="*/ 107 w 123"/>
                <a:gd name="T11" fmla="*/ 86 h 86"/>
                <a:gd name="T12" fmla="*/ 16 w 123"/>
                <a:gd name="T13" fmla="*/ 86 h 86"/>
                <a:gd name="T14" fmla="*/ 16 w 123"/>
                <a:gd name="T15" fmla="*/ 86 h 86"/>
                <a:gd name="T16" fmla="*/ 10 w 123"/>
                <a:gd name="T17" fmla="*/ 84 h 86"/>
                <a:gd name="T18" fmla="*/ 4 w 123"/>
                <a:gd name="T19" fmla="*/ 82 h 86"/>
                <a:gd name="T20" fmla="*/ 2 w 123"/>
                <a:gd name="T21" fmla="*/ 76 h 86"/>
                <a:gd name="T22" fmla="*/ 0 w 123"/>
                <a:gd name="T23" fmla="*/ 70 h 86"/>
                <a:gd name="T24" fmla="*/ 0 w 123"/>
                <a:gd name="T25" fmla="*/ 16 h 86"/>
                <a:gd name="T26" fmla="*/ 0 w 123"/>
                <a:gd name="T27" fmla="*/ 16 h 86"/>
                <a:gd name="T28" fmla="*/ 2 w 123"/>
                <a:gd name="T29" fmla="*/ 10 h 86"/>
                <a:gd name="T30" fmla="*/ 4 w 123"/>
                <a:gd name="T31" fmla="*/ 4 h 86"/>
                <a:gd name="T32" fmla="*/ 10 w 123"/>
                <a:gd name="T33" fmla="*/ 2 h 86"/>
                <a:gd name="T34" fmla="*/ 16 w 123"/>
                <a:gd name="T35" fmla="*/ 0 h 86"/>
                <a:gd name="T36" fmla="*/ 107 w 123"/>
                <a:gd name="T37" fmla="*/ 0 h 86"/>
                <a:gd name="T38" fmla="*/ 107 w 123"/>
                <a:gd name="T39" fmla="*/ 0 h 86"/>
                <a:gd name="T40" fmla="*/ 113 w 123"/>
                <a:gd name="T41" fmla="*/ 2 h 86"/>
                <a:gd name="T42" fmla="*/ 119 w 123"/>
                <a:gd name="T43" fmla="*/ 4 h 86"/>
                <a:gd name="T44" fmla="*/ 121 w 123"/>
                <a:gd name="T45" fmla="*/ 10 h 86"/>
                <a:gd name="T46" fmla="*/ 123 w 123"/>
                <a:gd name="T47" fmla="*/ 16 h 86"/>
                <a:gd name="T48" fmla="*/ 123 w 123"/>
                <a:gd name="T49" fmla="*/ 7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23" h="86">
                  <a:moveTo>
                    <a:pt x="123" y="70"/>
                  </a:moveTo>
                  <a:lnTo>
                    <a:pt x="123" y="70"/>
                  </a:lnTo>
                  <a:lnTo>
                    <a:pt x="121" y="76"/>
                  </a:lnTo>
                  <a:lnTo>
                    <a:pt x="119" y="82"/>
                  </a:lnTo>
                  <a:lnTo>
                    <a:pt x="113" y="84"/>
                  </a:lnTo>
                  <a:lnTo>
                    <a:pt x="107" y="86"/>
                  </a:lnTo>
                  <a:lnTo>
                    <a:pt x="16" y="86"/>
                  </a:lnTo>
                  <a:lnTo>
                    <a:pt x="16" y="86"/>
                  </a:lnTo>
                  <a:lnTo>
                    <a:pt x="10" y="84"/>
                  </a:lnTo>
                  <a:lnTo>
                    <a:pt x="4" y="82"/>
                  </a:lnTo>
                  <a:lnTo>
                    <a:pt x="2" y="76"/>
                  </a:lnTo>
                  <a:lnTo>
                    <a:pt x="0" y="70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2" y="10"/>
                  </a:lnTo>
                  <a:lnTo>
                    <a:pt x="4" y="4"/>
                  </a:lnTo>
                  <a:lnTo>
                    <a:pt x="10" y="2"/>
                  </a:lnTo>
                  <a:lnTo>
                    <a:pt x="16" y="0"/>
                  </a:lnTo>
                  <a:lnTo>
                    <a:pt x="107" y="0"/>
                  </a:lnTo>
                  <a:lnTo>
                    <a:pt x="107" y="0"/>
                  </a:lnTo>
                  <a:lnTo>
                    <a:pt x="113" y="2"/>
                  </a:lnTo>
                  <a:lnTo>
                    <a:pt x="119" y="4"/>
                  </a:lnTo>
                  <a:lnTo>
                    <a:pt x="121" y="10"/>
                  </a:lnTo>
                  <a:lnTo>
                    <a:pt x="123" y="16"/>
                  </a:lnTo>
                  <a:lnTo>
                    <a:pt x="123" y="7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2835" tIns="36418" rIns="72835" bIns="364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434"/>
            </a:p>
          </p:txBody>
        </p:sp>
        <p:sp>
          <p:nvSpPr>
            <p:cNvPr id="273" name="Freeform 370">
              <a:extLst>
                <a:ext uri="{FF2B5EF4-FFF2-40B4-BE49-F238E27FC236}">
                  <a16:creationId xmlns:a16="http://schemas.microsoft.com/office/drawing/2014/main" id="{EECD3A53-21BF-47FE-AE7B-D3338C86C233}"/>
                </a:ext>
              </a:extLst>
            </p:cNvPr>
            <p:cNvSpPr>
              <a:spLocks/>
            </p:cNvSpPr>
            <p:nvPr/>
          </p:nvSpPr>
          <p:spPr bwMode="auto">
            <a:xfrm>
              <a:off x="5532438" y="7134225"/>
              <a:ext cx="38100" cy="34925"/>
            </a:xfrm>
            <a:custGeom>
              <a:avLst/>
              <a:gdLst>
                <a:gd name="T0" fmla="*/ 24 w 24"/>
                <a:gd name="T1" fmla="*/ 0 h 22"/>
                <a:gd name="T2" fmla="*/ 24 w 24"/>
                <a:gd name="T3" fmla="*/ 0 h 22"/>
                <a:gd name="T4" fmla="*/ 0 w 24"/>
                <a:gd name="T5" fmla="*/ 22 h 22"/>
                <a:gd name="T6" fmla="*/ 24 w 24"/>
                <a:gd name="T7" fmla="*/ 22 h 22"/>
                <a:gd name="T8" fmla="*/ 24 w 24"/>
                <a:gd name="T9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22">
                  <a:moveTo>
                    <a:pt x="24" y="0"/>
                  </a:moveTo>
                  <a:lnTo>
                    <a:pt x="24" y="0"/>
                  </a:lnTo>
                  <a:lnTo>
                    <a:pt x="0" y="22"/>
                  </a:lnTo>
                  <a:lnTo>
                    <a:pt x="24" y="22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E5DA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2835" tIns="36418" rIns="72835" bIns="364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434"/>
            </a:p>
          </p:txBody>
        </p:sp>
        <p:sp>
          <p:nvSpPr>
            <p:cNvPr id="274" name="Freeform 371">
              <a:extLst>
                <a:ext uri="{FF2B5EF4-FFF2-40B4-BE49-F238E27FC236}">
                  <a16:creationId xmlns:a16="http://schemas.microsoft.com/office/drawing/2014/main" id="{CE4ED08C-5378-43F4-B5E3-F51B9A01B82A}"/>
                </a:ext>
              </a:extLst>
            </p:cNvPr>
            <p:cNvSpPr>
              <a:spLocks/>
            </p:cNvSpPr>
            <p:nvPr/>
          </p:nvSpPr>
          <p:spPr bwMode="auto">
            <a:xfrm>
              <a:off x="5532438" y="7134225"/>
              <a:ext cx="38100" cy="34925"/>
            </a:xfrm>
            <a:custGeom>
              <a:avLst/>
              <a:gdLst>
                <a:gd name="T0" fmla="*/ 24 w 24"/>
                <a:gd name="T1" fmla="*/ 0 h 22"/>
                <a:gd name="T2" fmla="*/ 24 w 24"/>
                <a:gd name="T3" fmla="*/ 0 h 22"/>
                <a:gd name="T4" fmla="*/ 0 w 24"/>
                <a:gd name="T5" fmla="*/ 22 h 22"/>
                <a:gd name="T6" fmla="*/ 24 w 24"/>
                <a:gd name="T7" fmla="*/ 22 h 22"/>
                <a:gd name="T8" fmla="*/ 24 w 24"/>
                <a:gd name="T9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22">
                  <a:moveTo>
                    <a:pt x="24" y="0"/>
                  </a:moveTo>
                  <a:lnTo>
                    <a:pt x="24" y="0"/>
                  </a:lnTo>
                  <a:lnTo>
                    <a:pt x="0" y="22"/>
                  </a:lnTo>
                  <a:lnTo>
                    <a:pt x="24" y="22"/>
                  </a:lnTo>
                  <a:lnTo>
                    <a:pt x="2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2835" tIns="36418" rIns="72835" bIns="364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434"/>
            </a:p>
          </p:txBody>
        </p:sp>
        <p:sp>
          <p:nvSpPr>
            <p:cNvPr id="275" name="Freeform 372">
              <a:extLst>
                <a:ext uri="{FF2B5EF4-FFF2-40B4-BE49-F238E27FC236}">
                  <a16:creationId xmlns:a16="http://schemas.microsoft.com/office/drawing/2014/main" id="{ADC0A2B2-512A-4A89-85C7-1931F8301010}"/>
                </a:ext>
              </a:extLst>
            </p:cNvPr>
            <p:cNvSpPr>
              <a:spLocks/>
            </p:cNvSpPr>
            <p:nvPr/>
          </p:nvSpPr>
          <p:spPr bwMode="auto">
            <a:xfrm>
              <a:off x="5478463" y="6835775"/>
              <a:ext cx="92075" cy="333375"/>
            </a:xfrm>
            <a:custGeom>
              <a:avLst/>
              <a:gdLst>
                <a:gd name="T0" fmla="*/ 58 w 58"/>
                <a:gd name="T1" fmla="*/ 0 h 210"/>
                <a:gd name="T2" fmla="*/ 58 w 58"/>
                <a:gd name="T3" fmla="*/ 0 h 210"/>
                <a:gd name="T4" fmla="*/ 58 w 58"/>
                <a:gd name="T5" fmla="*/ 150 h 210"/>
                <a:gd name="T6" fmla="*/ 58 w 58"/>
                <a:gd name="T7" fmla="*/ 150 h 210"/>
                <a:gd name="T8" fmla="*/ 56 w 58"/>
                <a:gd name="T9" fmla="*/ 162 h 210"/>
                <a:gd name="T10" fmla="*/ 54 w 58"/>
                <a:gd name="T11" fmla="*/ 172 h 210"/>
                <a:gd name="T12" fmla="*/ 48 w 58"/>
                <a:gd name="T13" fmla="*/ 184 h 210"/>
                <a:gd name="T14" fmla="*/ 42 w 58"/>
                <a:gd name="T15" fmla="*/ 192 h 210"/>
                <a:gd name="T16" fmla="*/ 32 w 58"/>
                <a:gd name="T17" fmla="*/ 200 h 210"/>
                <a:gd name="T18" fmla="*/ 24 w 58"/>
                <a:gd name="T19" fmla="*/ 206 h 210"/>
                <a:gd name="T20" fmla="*/ 12 w 58"/>
                <a:gd name="T21" fmla="*/ 208 h 210"/>
                <a:gd name="T22" fmla="*/ 0 w 58"/>
                <a:gd name="T23" fmla="*/ 210 h 210"/>
                <a:gd name="T24" fmla="*/ 34 w 58"/>
                <a:gd name="T25" fmla="*/ 210 h 210"/>
                <a:gd name="T26" fmla="*/ 34 w 58"/>
                <a:gd name="T27" fmla="*/ 210 h 210"/>
                <a:gd name="T28" fmla="*/ 58 w 58"/>
                <a:gd name="T29" fmla="*/ 188 h 210"/>
                <a:gd name="T30" fmla="*/ 58 w 58"/>
                <a:gd name="T31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8" h="210">
                  <a:moveTo>
                    <a:pt x="58" y="0"/>
                  </a:moveTo>
                  <a:lnTo>
                    <a:pt x="58" y="0"/>
                  </a:lnTo>
                  <a:lnTo>
                    <a:pt x="58" y="150"/>
                  </a:lnTo>
                  <a:lnTo>
                    <a:pt x="58" y="150"/>
                  </a:lnTo>
                  <a:lnTo>
                    <a:pt x="56" y="162"/>
                  </a:lnTo>
                  <a:lnTo>
                    <a:pt x="54" y="172"/>
                  </a:lnTo>
                  <a:lnTo>
                    <a:pt x="48" y="184"/>
                  </a:lnTo>
                  <a:lnTo>
                    <a:pt x="42" y="192"/>
                  </a:lnTo>
                  <a:lnTo>
                    <a:pt x="32" y="200"/>
                  </a:lnTo>
                  <a:lnTo>
                    <a:pt x="24" y="206"/>
                  </a:lnTo>
                  <a:lnTo>
                    <a:pt x="12" y="208"/>
                  </a:lnTo>
                  <a:lnTo>
                    <a:pt x="0" y="210"/>
                  </a:lnTo>
                  <a:lnTo>
                    <a:pt x="34" y="210"/>
                  </a:lnTo>
                  <a:lnTo>
                    <a:pt x="34" y="210"/>
                  </a:lnTo>
                  <a:lnTo>
                    <a:pt x="58" y="188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DE92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2835" tIns="36418" rIns="72835" bIns="364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434"/>
            </a:p>
          </p:txBody>
        </p:sp>
        <p:sp>
          <p:nvSpPr>
            <p:cNvPr id="276" name="Freeform 373">
              <a:extLst>
                <a:ext uri="{FF2B5EF4-FFF2-40B4-BE49-F238E27FC236}">
                  <a16:creationId xmlns:a16="http://schemas.microsoft.com/office/drawing/2014/main" id="{B1D0E1BE-9F0B-4745-97DB-22CECE14E6B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78463" y="6835775"/>
              <a:ext cx="92075" cy="333375"/>
            </a:xfrm>
            <a:custGeom>
              <a:avLst/>
              <a:gdLst>
                <a:gd name="T0" fmla="*/ 58 w 58"/>
                <a:gd name="T1" fmla="*/ 0 h 210"/>
                <a:gd name="T2" fmla="*/ 58 w 58"/>
                <a:gd name="T3" fmla="*/ 0 h 210"/>
                <a:gd name="T4" fmla="*/ 58 w 58"/>
                <a:gd name="T5" fmla="*/ 150 h 210"/>
                <a:gd name="T6" fmla="*/ 58 w 58"/>
                <a:gd name="T7" fmla="*/ 150 h 210"/>
                <a:gd name="T8" fmla="*/ 56 w 58"/>
                <a:gd name="T9" fmla="*/ 162 h 210"/>
                <a:gd name="T10" fmla="*/ 54 w 58"/>
                <a:gd name="T11" fmla="*/ 172 h 210"/>
                <a:gd name="T12" fmla="*/ 48 w 58"/>
                <a:gd name="T13" fmla="*/ 184 h 210"/>
                <a:gd name="T14" fmla="*/ 42 w 58"/>
                <a:gd name="T15" fmla="*/ 192 h 210"/>
                <a:gd name="T16" fmla="*/ 32 w 58"/>
                <a:gd name="T17" fmla="*/ 200 h 210"/>
                <a:gd name="T18" fmla="*/ 24 w 58"/>
                <a:gd name="T19" fmla="*/ 206 h 210"/>
                <a:gd name="T20" fmla="*/ 12 w 58"/>
                <a:gd name="T21" fmla="*/ 208 h 210"/>
                <a:gd name="T22" fmla="*/ 0 w 58"/>
                <a:gd name="T23" fmla="*/ 210 h 210"/>
                <a:gd name="T24" fmla="*/ 34 w 58"/>
                <a:gd name="T25" fmla="*/ 210 h 210"/>
                <a:gd name="T26" fmla="*/ 34 w 58"/>
                <a:gd name="T27" fmla="*/ 210 h 210"/>
                <a:gd name="T28" fmla="*/ 58 w 58"/>
                <a:gd name="T29" fmla="*/ 188 h 210"/>
                <a:gd name="T30" fmla="*/ 58 w 58"/>
                <a:gd name="T31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8" h="210">
                  <a:moveTo>
                    <a:pt x="58" y="0"/>
                  </a:moveTo>
                  <a:lnTo>
                    <a:pt x="58" y="0"/>
                  </a:lnTo>
                  <a:lnTo>
                    <a:pt x="58" y="150"/>
                  </a:lnTo>
                  <a:lnTo>
                    <a:pt x="58" y="150"/>
                  </a:lnTo>
                  <a:lnTo>
                    <a:pt x="56" y="162"/>
                  </a:lnTo>
                  <a:lnTo>
                    <a:pt x="54" y="172"/>
                  </a:lnTo>
                  <a:lnTo>
                    <a:pt x="48" y="184"/>
                  </a:lnTo>
                  <a:lnTo>
                    <a:pt x="42" y="192"/>
                  </a:lnTo>
                  <a:lnTo>
                    <a:pt x="32" y="200"/>
                  </a:lnTo>
                  <a:lnTo>
                    <a:pt x="24" y="206"/>
                  </a:lnTo>
                  <a:lnTo>
                    <a:pt x="12" y="208"/>
                  </a:lnTo>
                  <a:lnTo>
                    <a:pt x="0" y="210"/>
                  </a:lnTo>
                  <a:lnTo>
                    <a:pt x="34" y="210"/>
                  </a:lnTo>
                  <a:lnTo>
                    <a:pt x="34" y="210"/>
                  </a:lnTo>
                  <a:lnTo>
                    <a:pt x="58" y="188"/>
                  </a:lnTo>
                  <a:lnTo>
                    <a:pt x="5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2835" tIns="36418" rIns="72835" bIns="364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434"/>
            </a:p>
          </p:txBody>
        </p:sp>
        <p:sp>
          <p:nvSpPr>
            <p:cNvPr id="277" name="Freeform 374">
              <a:extLst>
                <a:ext uri="{FF2B5EF4-FFF2-40B4-BE49-F238E27FC236}">
                  <a16:creationId xmlns:a16="http://schemas.microsoft.com/office/drawing/2014/main" id="{D844C430-C6DF-49E4-A33B-70374FDE17B5}"/>
                </a:ext>
              </a:extLst>
            </p:cNvPr>
            <p:cNvSpPr>
              <a:spLocks/>
            </p:cNvSpPr>
            <p:nvPr/>
          </p:nvSpPr>
          <p:spPr bwMode="auto">
            <a:xfrm>
              <a:off x="3876675" y="6708775"/>
              <a:ext cx="1693863" cy="460375"/>
            </a:xfrm>
            <a:custGeom>
              <a:avLst/>
              <a:gdLst>
                <a:gd name="T0" fmla="*/ 0 w 1067"/>
                <a:gd name="T1" fmla="*/ 0 h 290"/>
                <a:gd name="T2" fmla="*/ 0 w 1067"/>
                <a:gd name="T3" fmla="*/ 230 h 290"/>
                <a:gd name="T4" fmla="*/ 0 w 1067"/>
                <a:gd name="T5" fmla="*/ 230 h 290"/>
                <a:gd name="T6" fmla="*/ 2 w 1067"/>
                <a:gd name="T7" fmla="*/ 242 h 290"/>
                <a:gd name="T8" fmla="*/ 4 w 1067"/>
                <a:gd name="T9" fmla="*/ 252 h 290"/>
                <a:gd name="T10" fmla="*/ 10 w 1067"/>
                <a:gd name="T11" fmla="*/ 264 h 290"/>
                <a:gd name="T12" fmla="*/ 16 w 1067"/>
                <a:gd name="T13" fmla="*/ 272 h 290"/>
                <a:gd name="T14" fmla="*/ 26 w 1067"/>
                <a:gd name="T15" fmla="*/ 280 h 290"/>
                <a:gd name="T16" fmla="*/ 34 w 1067"/>
                <a:gd name="T17" fmla="*/ 286 h 290"/>
                <a:gd name="T18" fmla="*/ 46 w 1067"/>
                <a:gd name="T19" fmla="*/ 288 h 290"/>
                <a:gd name="T20" fmla="*/ 58 w 1067"/>
                <a:gd name="T21" fmla="*/ 290 h 290"/>
                <a:gd name="T22" fmla="*/ 1009 w 1067"/>
                <a:gd name="T23" fmla="*/ 290 h 290"/>
                <a:gd name="T24" fmla="*/ 1009 w 1067"/>
                <a:gd name="T25" fmla="*/ 290 h 290"/>
                <a:gd name="T26" fmla="*/ 1021 w 1067"/>
                <a:gd name="T27" fmla="*/ 288 h 290"/>
                <a:gd name="T28" fmla="*/ 1033 w 1067"/>
                <a:gd name="T29" fmla="*/ 286 h 290"/>
                <a:gd name="T30" fmla="*/ 1041 w 1067"/>
                <a:gd name="T31" fmla="*/ 280 h 290"/>
                <a:gd name="T32" fmla="*/ 1051 w 1067"/>
                <a:gd name="T33" fmla="*/ 272 h 290"/>
                <a:gd name="T34" fmla="*/ 1057 w 1067"/>
                <a:gd name="T35" fmla="*/ 264 h 290"/>
                <a:gd name="T36" fmla="*/ 1063 w 1067"/>
                <a:gd name="T37" fmla="*/ 252 h 290"/>
                <a:gd name="T38" fmla="*/ 1065 w 1067"/>
                <a:gd name="T39" fmla="*/ 242 h 290"/>
                <a:gd name="T40" fmla="*/ 1067 w 1067"/>
                <a:gd name="T41" fmla="*/ 230 h 290"/>
                <a:gd name="T42" fmla="*/ 1067 w 1067"/>
                <a:gd name="T43" fmla="*/ 80 h 290"/>
                <a:gd name="T44" fmla="*/ 1067 w 1067"/>
                <a:gd name="T45" fmla="*/ 80 h 290"/>
                <a:gd name="T46" fmla="*/ 1049 w 1067"/>
                <a:gd name="T47" fmla="*/ 90 h 290"/>
                <a:gd name="T48" fmla="*/ 1027 w 1067"/>
                <a:gd name="T49" fmla="*/ 100 h 290"/>
                <a:gd name="T50" fmla="*/ 1001 w 1067"/>
                <a:gd name="T51" fmla="*/ 110 h 290"/>
                <a:gd name="T52" fmla="*/ 970 w 1067"/>
                <a:gd name="T53" fmla="*/ 122 h 290"/>
                <a:gd name="T54" fmla="*/ 936 w 1067"/>
                <a:gd name="T55" fmla="*/ 132 h 290"/>
                <a:gd name="T56" fmla="*/ 898 w 1067"/>
                <a:gd name="T57" fmla="*/ 138 h 290"/>
                <a:gd name="T58" fmla="*/ 878 w 1067"/>
                <a:gd name="T59" fmla="*/ 140 h 290"/>
                <a:gd name="T60" fmla="*/ 861 w 1067"/>
                <a:gd name="T61" fmla="*/ 142 h 290"/>
                <a:gd name="T62" fmla="*/ 861 w 1067"/>
                <a:gd name="T63" fmla="*/ 142 h 290"/>
                <a:gd name="T64" fmla="*/ 839 w 1067"/>
                <a:gd name="T65" fmla="*/ 140 h 290"/>
                <a:gd name="T66" fmla="*/ 839 w 1067"/>
                <a:gd name="T67" fmla="*/ 140 h 290"/>
                <a:gd name="T68" fmla="*/ 744 w 1067"/>
                <a:gd name="T69" fmla="*/ 132 h 290"/>
                <a:gd name="T70" fmla="*/ 660 w 1067"/>
                <a:gd name="T71" fmla="*/ 122 h 290"/>
                <a:gd name="T72" fmla="*/ 585 w 1067"/>
                <a:gd name="T73" fmla="*/ 112 h 290"/>
                <a:gd name="T74" fmla="*/ 518 w 1067"/>
                <a:gd name="T75" fmla="*/ 100 h 290"/>
                <a:gd name="T76" fmla="*/ 456 w 1067"/>
                <a:gd name="T77" fmla="*/ 86 h 290"/>
                <a:gd name="T78" fmla="*/ 399 w 1067"/>
                <a:gd name="T79" fmla="*/ 72 h 290"/>
                <a:gd name="T80" fmla="*/ 343 w 1067"/>
                <a:gd name="T81" fmla="*/ 58 h 290"/>
                <a:gd name="T82" fmla="*/ 290 w 1067"/>
                <a:gd name="T83" fmla="*/ 40 h 290"/>
                <a:gd name="T84" fmla="*/ 58 w 1067"/>
                <a:gd name="T85" fmla="*/ 40 h 290"/>
                <a:gd name="T86" fmla="*/ 58 w 1067"/>
                <a:gd name="T87" fmla="*/ 40 h 290"/>
                <a:gd name="T88" fmla="*/ 46 w 1067"/>
                <a:gd name="T89" fmla="*/ 40 h 290"/>
                <a:gd name="T90" fmla="*/ 34 w 1067"/>
                <a:gd name="T91" fmla="*/ 38 h 290"/>
                <a:gd name="T92" fmla="*/ 26 w 1067"/>
                <a:gd name="T93" fmla="*/ 34 h 290"/>
                <a:gd name="T94" fmla="*/ 16 w 1067"/>
                <a:gd name="T95" fmla="*/ 30 h 290"/>
                <a:gd name="T96" fmla="*/ 10 w 1067"/>
                <a:gd name="T97" fmla="*/ 24 h 290"/>
                <a:gd name="T98" fmla="*/ 4 w 1067"/>
                <a:gd name="T99" fmla="*/ 16 h 290"/>
                <a:gd name="T100" fmla="*/ 2 w 1067"/>
                <a:gd name="T101" fmla="*/ 8 h 290"/>
                <a:gd name="T102" fmla="*/ 0 w 1067"/>
                <a:gd name="T103" fmla="*/ 0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067" h="290">
                  <a:moveTo>
                    <a:pt x="0" y="0"/>
                  </a:moveTo>
                  <a:lnTo>
                    <a:pt x="0" y="230"/>
                  </a:lnTo>
                  <a:lnTo>
                    <a:pt x="0" y="230"/>
                  </a:lnTo>
                  <a:lnTo>
                    <a:pt x="2" y="242"/>
                  </a:lnTo>
                  <a:lnTo>
                    <a:pt x="4" y="252"/>
                  </a:lnTo>
                  <a:lnTo>
                    <a:pt x="10" y="264"/>
                  </a:lnTo>
                  <a:lnTo>
                    <a:pt x="16" y="272"/>
                  </a:lnTo>
                  <a:lnTo>
                    <a:pt x="26" y="280"/>
                  </a:lnTo>
                  <a:lnTo>
                    <a:pt x="34" y="286"/>
                  </a:lnTo>
                  <a:lnTo>
                    <a:pt x="46" y="288"/>
                  </a:lnTo>
                  <a:lnTo>
                    <a:pt x="58" y="290"/>
                  </a:lnTo>
                  <a:lnTo>
                    <a:pt x="1009" y="290"/>
                  </a:lnTo>
                  <a:lnTo>
                    <a:pt x="1009" y="290"/>
                  </a:lnTo>
                  <a:lnTo>
                    <a:pt x="1021" y="288"/>
                  </a:lnTo>
                  <a:lnTo>
                    <a:pt x="1033" y="286"/>
                  </a:lnTo>
                  <a:lnTo>
                    <a:pt x="1041" y="280"/>
                  </a:lnTo>
                  <a:lnTo>
                    <a:pt x="1051" y="272"/>
                  </a:lnTo>
                  <a:lnTo>
                    <a:pt x="1057" y="264"/>
                  </a:lnTo>
                  <a:lnTo>
                    <a:pt x="1063" y="252"/>
                  </a:lnTo>
                  <a:lnTo>
                    <a:pt x="1065" y="242"/>
                  </a:lnTo>
                  <a:lnTo>
                    <a:pt x="1067" y="230"/>
                  </a:lnTo>
                  <a:lnTo>
                    <a:pt x="1067" y="80"/>
                  </a:lnTo>
                  <a:lnTo>
                    <a:pt x="1067" y="80"/>
                  </a:lnTo>
                  <a:lnTo>
                    <a:pt x="1049" y="90"/>
                  </a:lnTo>
                  <a:lnTo>
                    <a:pt x="1027" y="100"/>
                  </a:lnTo>
                  <a:lnTo>
                    <a:pt x="1001" y="110"/>
                  </a:lnTo>
                  <a:lnTo>
                    <a:pt x="970" y="122"/>
                  </a:lnTo>
                  <a:lnTo>
                    <a:pt x="936" y="132"/>
                  </a:lnTo>
                  <a:lnTo>
                    <a:pt x="898" y="138"/>
                  </a:lnTo>
                  <a:lnTo>
                    <a:pt x="878" y="140"/>
                  </a:lnTo>
                  <a:lnTo>
                    <a:pt x="861" y="142"/>
                  </a:lnTo>
                  <a:lnTo>
                    <a:pt x="861" y="142"/>
                  </a:lnTo>
                  <a:lnTo>
                    <a:pt x="839" y="140"/>
                  </a:lnTo>
                  <a:lnTo>
                    <a:pt x="839" y="140"/>
                  </a:lnTo>
                  <a:lnTo>
                    <a:pt x="744" y="132"/>
                  </a:lnTo>
                  <a:lnTo>
                    <a:pt x="660" y="122"/>
                  </a:lnTo>
                  <a:lnTo>
                    <a:pt x="585" y="112"/>
                  </a:lnTo>
                  <a:lnTo>
                    <a:pt x="518" y="100"/>
                  </a:lnTo>
                  <a:lnTo>
                    <a:pt x="456" y="86"/>
                  </a:lnTo>
                  <a:lnTo>
                    <a:pt x="399" y="72"/>
                  </a:lnTo>
                  <a:lnTo>
                    <a:pt x="343" y="58"/>
                  </a:lnTo>
                  <a:lnTo>
                    <a:pt x="290" y="40"/>
                  </a:lnTo>
                  <a:lnTo>
                    <a:pt x="58" y="40"/>
                  </a:lnTo>
                  <a:lnTo>
                    <a:pt x="58" y="40"/>
                  </a:lnTo>
                  <a:lnTo>
                    <a:pt x="46" y="40"/>
                  </a:lnTo>
                  <a:lnTo>
                    <a:pt x="34" y="38"/>
                  </a:lnTo>
                  <a:lnTo>
                    <a:pt x="26" y="34"/>
                  </a:lnTo>
                  <a:lnTo>
                    <a:pt x="16" y="30"/>
                  </a:lnTo>
                  <a:lnTo>
                    <a:pt x="10" y="24"/>
                  </a:lnTo>
                  <a:lnTo>
                    <a:pt x="4" y="16"/>
                  </a:lnTo>
                  <a:lnTo>
                    <a:pt x="2" y="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E45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2835" tIns="36418" rIns="72835" bIns="364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434"/>
            </a:p>
          </p:txBody>
        </p:sp>
        <p:sp>
          <p:nvSpPr>
            <p:cNvPr id="278" name="Freeform 375">
              <a:extLst>
                <a:ext uri="{FF2B5EF4-FFF2-40B4-BE49-F238E27FC236}">
                  <a16:creationId xmlns:a16="http://schemas.microsoft.com/office/drawing/2014/main" id="{D1253738-72BF-4EC7-B54B-0CA9ACBC1A8D}"/>
                </a:ext>
              </a:extLst>
            </p:cNvPr>
            <p:cNvSpPr>
              <a:spLocks/>
            </p:cNvSpPr>
            <p:nvPr/>
          </p:nvSpPr>
          <p:spPr bwMode="auto">
            <a:xfrm>
              <a:off x="3876675" y="6708775"/>
              <a:ext cx="1693863" cy="460375"/>
            </a:xfrm>
            <a:custGeom>
              <a:avLst/>
              <a:gdLst>
                <a:gd name="T0" fmla="*/ 0 w 1067"/>
                <a:gd name="T1" fmla="*/ 0 h 290"/>
                <a:gd name="T2" fmla="*/ 0 w 1067"/>
                <a:gd name="T3" fmla="*/ 230 h 290"/>
                <a:gd name="T4" fmla="*/ 0 w 1067"/>
                <a:gd name="T5" fmla="*/ 230 h 290"/>
                <a:gd name="T6" fmla="*/ 2 w 1067"/>
                <a:gd name="T7" fmla="*/ 242 h 290"/>
                <a:gd name="T8" fmla="*/ 4 w 1067"/>
                <a:gd name="T9" fmla="*/ 252 h 290"/>
                <a:gd name="T10" fmla="*/ 10 w 1067"/>
                <a:gd name="T11" fmla="*/ 264 h 290"/>
                <a:gd name="T12" fmla="*/ 16 w 1067"/>
                <a:gd name="T13" fmla="*/ 272 h 290"/>
                <a:gd name="T14" fmla="*/ 26 w 1067"/>
                <a:gd name="T15" fmla="*/ 280 h 290"/>
                <a:gd name="T16" fmla="*/ 34 w 1067"/>
                <a:gd name="T17" fmla="*/ 286 h 290"/>
                <a:gd name="T18" fmla="*/ 46 w 1067"/>
                <a:gd name="T19" fmla="*/ 288 h 290"/>
                <a:gd name="T20" fmla="*/ 58 w 1067"/>
                <a:gd name="T21" fmla="*/ 290 h 290"/>
                <a:gd name="T22" fmla="*/ 1009 w 1067"/>
                <a:gd name="T23" fmla="*/ 290 h 290"/>
                <a:gd name="T24" fmla="*/ 1009 w 1067"/>
                <a:gd name="T25" fmla="*/ 290 h 290"/>
                <a:gd name="T26" fmla="*/ 1021 w 1067"/>
                <a:gd name="T27" fmla="*/ 288 h 290"/>
                <a:gd name="T28" fmla="*/ 1033 w 1067"/>
                <a:gd name="T29" fmla="*/ 286 h 290"/>
                <a:gd name="T30" fmla="*/ 1041 w 1067"/>
                <a:gd name="T31" fmla="*/ 280 h 290"/>
                <a:gd name="T32" fmla="*/ 1051 w 1067"/>
                <a:gd name="T33" fmla="*/ 272 h 290"/>
                <a:gd name="T34" fmla="*/ 1057 w 1067"/>
                <a:gd name="T35" fmla="*/ 264 h 290"/>
                <a:gd name="T36" fmla="*/ 1063 w 1067"/>
                <a:gd name="T37" fmla="*/ 252 h 290"/>
                <a:gd name="T38" fmla="*/ 1065 w 1067"/>
                <a:gd name="T39" fmla="*/ 242 h 290"/>
                <a:gd name="T40" fmla="*/ 1067 w 1067"/>
                <a:gd name="T41" fmla="*/ 230 h 290"/>
                <a:gd name="T42" fmla="*/ 1067 w 1067"/>
                <a:gd name="T43" fmla="*/ 80 h 290"/>
                <a:gd name="T44" fmla="*/ 1067 w 1067"/>
                <a:gd name="T45" fmla="*/ 80 h 290"/>
                <a:gd name="T46" fmla="*/ 1049 w 1067"/>
                <a:gd name="T47" fmla="*/ 90 h 290"/>
                <a:gd name="T48" fmla="*/ 1027 w 1067"/>
                <a:gd name="T49" fmla="*/ 100 h 290"/>
                <a:gd name="T50" fmla="*/ 1001 w 1067"/>
                <a:gd name="T51" fmla="*/ 110 h 290"/>
                <a:gd name="T52" fmla="*/ 970 w 1067"/>
                <a:gd name="T53" fmla="*/ 122 h 290"/>
                <a:gd name="T54" fmla="*/ 936 w 1067"/>
                <a:gd name="T55" fmla="*/ 132 h 290"/>
                <a:gd name="T56" fmla="*/ 898 w 1067"/>
                <a:gd name="T57" fmla="*/ 138 h 290"/>
                <a:gd name="T58" fmla="*/ 878 w 1067"/>
                <a:gd name="T59" fmla="*/ 140 h 290"/>
                <a:gd name="T60" fmla="*/ 861 w 1067"/>
                <a:gd name="T61" fmla="*/ 142 h 290"/>
                <a:gd name="T62" fmla="*/ 861 w 1067"/>
                <a:gd name="T63" fmla="*/ 142 h 290"/>
                <a:gd name="T64" fmla="*/ 839 w 1067"/>
                <a:gd name="T65" fmla="*/ 140 h 290"/>
                <a:gd name="T66" fmla="*/ 839 w 1067"/>
                <a:gd name="T67" fmla="*/ 140 h 290"/>
                <a:gd name="T68" fmla="*/ 744 w 1067"/>
                <a:gd name="T69" fmla="*/ 132 h 290"/>
                <a:gd name="T70" fmla="*/ 660 w 1067"/>
                <a:gd name="T71" fmla="*/ 122 h 290"/>
                <a:gd name="T72" fmla="*/ 585 w 1067"/>
                <a:gd name="T73" fmla="*/ 112 h 290"/>
                <a:gd name="T74" fmla="*/ 518 w 1067"/>
                <a:gd name="T75" fmla="*/ 100 h 290"/>
                <a:gd name="T76" fmla="*/ 456 w 1067"/>
                <a:gd name="T77" fmla="*/ 86 h 290"/>
                <a:gd name="T78" fmla="*/ 399 w 1067"/>
                <a:gd name="T79" fmla="*/ 72 h 290"/>
                <a:gd name="T80" fmla="*/ 343 w 1067"/>
                <a:gd name="T81" fmla="*/ 58 h 290"/>
                <a:gd name="T82" fmla="*/ 290 w 1067"/>
                <a:gd name="T83" fmla="*/ 40 h 290"/>
                <a:gd name="T84" fmla="*/ 58 w 1067"/>
                <a:gd name="T85" fmla="*/ 40 h 290"/>
                <a:gd name="T86" fmla="*/ 58 w 1067"/>
                <a:gd name="T87" fmla="*/ 40 h 290"/>
                <a:gd name="T88" fmla="*/ 46 w 1067"/>
                <a:gd name="T89" fmla="*/ 40 h 290"/>
                <a:gd name="T90" fmla="*/ 34 w 1067"/>
                <a:gd name="T91" fmla="*/ 38 h 290"/>
                <a:gd name="T92" fmla="*/ 26 w 1067"/>
                <a:gd name="T93" fmla="*/ 34 h 290"/>
                <a:gd name="T94" fmla="*/ 16 w 1067"/>
                <a:gd name="T95" fmla="*/ 30 h 290"/>
                <a:gd name="T96" fmla="*/ 10 w 1067"/>
                <a:gd name="T97" fmla="*/ 24 h 290"/>
                <a:gd name="T98" fmla="*/ 4 w 1067"/>
                <a:gd name="T99" fmla="*/ 16 h 290"/>
                <a:gd name="T100" fmla="*/ 2 w 1067"/>
                <a:gd name="T101" fmla="*/ 8 h 290"/>
                <a:gd name="T102" fmla="*/ 0 w 1067"/>
                <a:gd name="T103" fmla="*/ 0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067" h="290">
                  <a:moveTo>
                    <a:pt x="0" y="0"/>
                  </a:moveTo>
                  <a:lnTo>
                    <a:pt x="0" y="230"/>
                  </a:lnTo>
                  <a:lnTo>
                    <a:pt x="0" y="230"/>
                  </a:lnTo>
                  <a:lnTo>
                    <a:pt x="2" y="242"/>
                  </a:lnTo>
                  <a:lnTo>
                    <a:pt x="4" y="252"/>
                  </a:lnTo>
                  <a:lnTo>
                    <a:pt x="10" y="264"/>
                  </a:lnTo>
                  <a:lnTo>
                    <a:pt x="16" y="272"/>
                  </a:lnTo>
                  <a:lnTo>
                    <a:pt x="26" y="280"/>
                  </a:lnTo>
                  <a:lnTo>
                    <a:pt x="34" y="286"/>
                  </a:lnTo>
                  <a:lnTo>
                    <a:pt x="46" y="288"/>
                  </a:lnTo>
                  <a:lnTo>
                    <a:pt x="58" y="290"/>
                  </a:lnTo>
                  <a:lnTo>
                    <a:pt x="1009" y="290"/>
                  </a:lnTo>
                  <a:lnTo>
                    <a:pt x="1009" y="290"/>
                  </a:lnTo>
                  <a:lnTo>
                    <a:pt x="1021" y="288"/>
                  </a:lnTo>
                  <a:lnTo>
                    <a:pt x="1033" y="286"/>
                  </a:lnTo>
                  <a:lnTo>
                    <a:pt x="1041" y="280"/>
                  </a:lnTo>
                  <a:lnTo>
                    <a:pt x="1051" y="272"/>
                  </a:lnTo>
                  <a:lnTo>
                    <a:pt x="1057" y="264"/>
                  </a:lnTo>
                  <a:lnTo>
                    <a:pt x="1063" y="252"/>
                  </a:lnTo>
                  <a:lnTo>
                    <a:pt x="1065" y="242"/>
                  </a:lnTo>
                  <a:lnTo>
                    <a:pt x="1067" y="230"/>
                  </a:lnTo>
                  <a:lnTo>
                    <a:pt x="1067" y="80"/>
                  </a:lnTo>
                  <a:lnTo>
                    <a:pt x="1067" y="80"/>
                  </a:lnTo>
                  <a:lnTo>
                    <a:pt x="1049" y="90"/>
                  </a:lnTo>
                  <a:lnTo>
                    <a:pt x="1027" y="100"/>
                  </a:lnTo>
                  <a:lnTo>
                    <a:pt x="1001" y="110"/>
                  </a:lnTo>
                  <a:lnTo>
                    <a:pt x="970" y="122"/>
                  </a:lnTo>
                  <a:lnTo>
                    <a:pt x="936" y="132"/>
                  </a:lnTo>
                  <a:lnTo>
                    <a:pt x="898" y="138"/>
                  </a:lnTo>
                  <a:lnTo>
                    <a:pt x="878" y="140"/>
                  </a:lnTo>
                  <a:lnTo>
                    <a:pt x="861" y="142"/>
                  </a:lnTo>
                  <a:lnTo>
                    <a:pt x="861" y="142"/>
                  </a:lnTo>
                  <a:lnTo>
                    <a:pt x="839" y="140"/>
                  </a:lnTo>
                  <a:lnTo>
                    <a:pt x="839" y="140"/>
                  </a:lnTo>
                  <a:lnTo>
                    <a:pt x="744" y="132"/>
                  </a:lnTo>
                  <a:lnTo>
                    <a:pt x="660" y="122"/>
                  </a:lnTo>
                  <a:lnTo>
                    <a:pt x="585" y="112"/>
                  </a:lnTo>
                  <a:lnTo>
                    <a:pt x="518" y="100"/>
                  </a:lnTo>
                  <a:lnTo>
                    <a:pt x="456" y="86"/>
                  </a:lnTo>
                  <a:lnTo>
                    <a:pt x="399" y="72"/>
                  </a:lnTo>
                  <a:lnTo>
                    <a:pt x="343" y="58"/>
                  </a:lnTo>
                  <a:lnTo>
                    <a:pt x="290" y="40"/>
                  </a:lnTo>
                  <a:lnTo>
                    <a:pt x="58" y="40"/>
                  </a:lnTo>
                  <a:lnTo>
                    <a:pt x="58" y="40"/>
                  </a:lnTo>
                  <a:lnTo>
                    <a:pt x="46" y="40"/>
                  </a:lnTo>
                  <a:lnTo>
                    <a:pt x="34" y="38"/>
                  </a:lnTo>
                  <a:lnTo>
                    <a:pt x="26" y="34"/>
                  </a:lnTo>
                  <a:lnTo>
                    <a:pt x="16" y="30"/>
                  </a:lnTo>
                  <a:lnTo>
                    <a:pt x="10" y="24"/>
                  </a:lnTo>
                  <a:lnTo>
                    <a:pt x="4" y="16"/>
                  </a:lnTo>
                  <a:lnTo>
                    <a:pt x="2" y="8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2835" tIns="36418" rIns="72835" bIns="364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434"/>
            </a:p>
          </p:txBody>
        </p:sp>
        <p:sp>
          <p:nvSpPr>
            <p:cNvPr id="279" name="Freeform 376">
              <a:extLst>
                <a:ext uri="{FF2B5EF4-FFF2-40B4-BE49-F238E27FC236}">
                  <a16:creationId xmlns:a16="http://schemas.microsoft.com/office/drawing/2014/main" id="{B873A1D9-346C-4505-9205-4379007532E1}"/>
                </a:ext>
              </a:extLst>
            </p:cNvPr>
            <p:cNvSpPr>
              <a:spLocks/>
            </p:cNvSpPr>
            <p:nvPr/>
          </p:nvSpPr>
          <p:spPr bwMode="auto">
            <a:xfrm>
              <a:off x="3876675" y="6673850"/>
              <a:ext cx="460375" cy="98425"/>
            </a:xfrm>
            <a:custGeom>
              <a:avLst/>
              <a:gdLst>
                <a:gd name="T0" fmla="*/ 40 w 290"/>
                <a:gd name="T1" fmla="*/ 0 h 62"/>
                <a:gd name="T2" fmla="*/ 40 w 290"/>
                <a:gd name="T3" fmla="*/ 0 h 62"/>
                <a:gd name="T4" fmla="*/ 24 w 290"/>
                <a:gd name="T5" fmla="*/ 8 h 62"/>
                <a:gd name="T6" fmla="*/ 12 w 290"/>
                <a:gd name="T7" fmla="*/ 14 h 62"/>
                <a:gd name="T8" fmla="*/ 0 w 290"/>
                <a:gd name="T9" fmla="*/ 22 h 62"/>
                <a:gd name="T10" fmla="*/ 0 w 290"/>
                <a:gd name="T11" fmla="*/ 22 h 62"/>
                <a:gd name="T12" fmla="*/ 0 w 290"/>
                <a:gd name="T13" fmla="*/ 22 h 62"/>
                <a:gd name="T14" fmla="*/ 2 w 290"/>
                <a:gd name="T15" fmla="*/ 30 h 62"/>
                <a:gd name="T16" fmla="*/ 4 w 290"/>
                <a:gd name="T17" fmla="*/ 38 h 62"/>
                <a:gd name="T18" fmla="*/ 10 w 290"/>
                <a:gd name="T19" fmla="*/ 46 h 62"/>
                <a:gd name="T20" fmla="*/ 16 w 290"/>
                <a:gd name="T21" fmla="*/ 52 h 62"/>
                <a:gd name="T22" fmla="*/ 26 w 290"/>
                <a:gd name="T23" fmla="*/ 56 h 62"/>
                <a:gd name="T24" fmla="*/ 34 w 290"/>
                <a:gd name="T25" fmla="*/ 60 h 62"/>
                <a:gd name="T26" fmla="*/ 46 w 290"/>
                <a:gd name="T27" fmla="*/ 62 h 62"/>
                <a:gd name="T28" fmla="*/ 58 w 290"/>
                <a:gd name="T29" fmla="*/ 62 h 62"/>
                <a:gd name="T30" fmla="*/ 290 w 290"/>
                <a:gd name="T31" fmla="*/ 62 h 62"/>
                <a:gd name="T32" fmla="*/ 290 w 290"/>
                <a:gd name="T33" fmla="*/ 62 h 62"/>
                <a:gd name="T34" fmla="*/ 207 w 290"/>
                <a:gd name="T35" fmla="*/ 34 h 62"/>
                <a:gd name="T36" fmla="*/ 115 w 290"/>
                <a:gd name="T37" fmla="*/ 2 h 62"/>
                <a:gd name="T38" fmla="*/ 58 w 290"/>
                <a:gd name="T39" fmla="*/ 2 h 62"/>
                <a:gd name="T40" fmla="*/ 58 w 290"/>
                <a:gd name="T41" fmla="*/ 2 h 62"/>
                <a:gd name="T42" fmla="*/ 40 w 290"/>
                <a:gd name="T43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90" h="62">
                  <a:moveTo>
                    <a:pt x="40" y="0"/>
                  </a:moveTo>
                  <a:lnTo>
                    <a:pt x="40" y="0"/>
                  </a:lnTo>
                  <a:lnTo>
                    <a:pt x="24" y="8"/>
                  </a:lnTo>
                  <a:lnTo>
                    <a:pt x="12" y="14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2" y="30"/>
                  </a:lnTo>
                  <a:lnTo>
                    <a:pt x="4" y="38"/>
                  </a:lnTo>
                  <a:lnTo>
                    <a:pt x="10" y="46"/>
                  </a:lnTo>
                  <a:lnTo>
                    <a:pt x="16" y="52"/>
                  </a:lnTo>
                  <a:lnTo>
                    <a:pt x="26" y="56"/>
                  </a:lnTo>
                  <a:lnTo>
                    <a:pt x="34" y="60"/>
                  </a:lnTo>
                  <a:lnTo>
                    <a:pt x="46" y="62"/>
                  </a:lnTo>
                  <a:lnTo>
                    <a:pt x="58" y="62"/>
                  </a:lnTo>
                  <a:lnTo>
                    <a:pt x="290" y="62"/>
                  </a:lnTo>
                  <a:lnTo>
                    <a:pt x="290" y="62"/>
                  </a:lnTo>
                  <a:lnTo>
                    <a:pt x="207" y="34"/>
                  </a:lnTo>
                  <a:lnTo>
                    <a:pt x="115" y="2"/>
                  </a:lnTo>
                  <a:lnTo>
                    <a:pt x="58" y="2"/>
                  </a:lnTo>
                  <a:lnTo>
                    <a:pt x="58" y="2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rgbClr val="6D380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2835" tIns="36418" rIns="72835" bIns="364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434"/>
            </a:p>
          </p:txBody>
        </p:sp>
        <p:sp>
          <p:nvSpPr>
            <p:cNvPr id="280" name="Freeform 377">
              <a:extLst>
                <a:ext uri="{FF2B5EF4-FFF2-40B4-BE49-F238E27FC236}">
                  <a16:creationId xmlns:a16="http://schemas.microsoft.com/office/drawing/2014/main" id="{6624B3AC-CF5A-4601-913E-81D60528493A}"/>
                </a:ext>
              </a:extLst>
            </p:cNvPr>
            <p:cNvSpPr>
              <a:spLocks/>
            </p:cNvSpPr>
            <p:nvPr/>
          </p:nvSpPr>
          <p:spPr bwMode="auto">
            <a:xfrm>
              <a:off x="3876675" y="6673850"/>
              <a:ext cx="460375" cy="98425"/>
            </a:xfrm>
            <a:custGeom>
              <a:avLst/>
              <a:gdLst>
                <a:gd name="T0" fmla="*/ 40 w 290"/>
                <a:gd name="T1" fmla="*/ 0 h 62"/>
                <a:gd name="T2" fmla="*/ 40 w 290"/>
                <a:gd name="T3" fmla="*/ 0 h 62"/>
                <a:gd name="T4" fmla="*/ 24 w 290"/>
                <a:gd name="T5" fmla="*/ 8 h 62"/>
                <a:gd name="T6" fmla="*/ 12 w 290"/>
                <a:gd name="T7" fmla="*/ 14 h 62"/>
                <a:gd name="T8" fmla="*/ 0 w 290"/>
                <a:gd name="T9" fmla="*/ 22 h 62"/>
                <a:gd name="T10" fmla="*/ 0 w 290"/>
                <a:gd name="T11" fmla="*/ 22 h 62"/>
                <a:gd name="T12" fmla="*/ 0 w 290"/>
                <a:gd name="T13" fmla="*/ 22 h 62"/>
                <a:gd name="T14" fmla="*/ 2 w 290"/>
                <a:gd name="T15" fmla="*/ 30 h 62"/>
                <a:gd name="T16" fmla="*/ 4 w 290"/>
                <a:gd name="T17" fmla="*/ 38 h 62"/>
                <a:gd name="T18" fmla="*/ 10 w 290"/>
                <a:gd name="T19" fmla="*/ 46 h 62"/>
                <a:gd name="T20" fmla="*/ 16 w 290"/>
                <a:gd name="T21" fmla="*/ 52 h 62"/>
                <a:gd name="T22" fmla="*/ 26 w 290"/>
                <a:gd name="T23" fmla="*/ 56 h 62"/>
                <a:gd name="T24" fmla="*/ 34 w 290"/>
                <a:gd name="T25" fmla="*/ 60 h 62"/>
                <a:gd name="T26" fmla="*/ 46 w 290"/>
                <a:gd name="T27" fmla="*/ 62 h 62"/>
                <a:gd name="T28" fmla="*/ 58 w 290"/>
                <a:gd name="T29" fmla="*/ 62 h 62"/>
                <a:gd name="T30" fmla="*/ 290 w 290"/>
                <a:gd name="T31" fmla="*/ 62 h 62"/>
                <a:gd name="T32" fmla="*/ 290 w 290"/>
                <a:gd name="T33" fmla="*/ 62 h 62"/>
                <a:gd name="T34" fmla="*/ 207 w 290"/>
                <a:gd name="T35" fmla="*/ 34 h 62"/>
                <a:gd name="T36" fmla="*/ 115 w 290"/>
                <a:gd name="T37" fmla="*/ 2 h 62"/>
                <a:gd name="T38" fmla="*/ 58 w 290"/>
                <a:gd name="T39" fmla="*/ 2 h 62"/>
                <a:gd name="T40" fmla="*/ 58 w 290"/>
                <a:gd name="T41" fmla="*/ 2 h 62"/>
                <a:gd name="T42" fmla="*/ 40 w 290"/>
                <a:gd name="T43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90" h="62">
                  <a:moveTo>
                    <a:pt x="40" y="0"/>
                  </a:moveTo>
                  <a:lnTo>
                    <a:pt x="40" y="0"/>
                  </a:lnTo>
                  <a:lnTo>
                    <a:pt x="24" y="8"/>
                  </a:lnTo>
                  <a:lnTo>
                    <a:pt x="12" y="14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2" y="30"/>
                  </a:lnTo>
                  <a:lnTo>
                    <a:pt x="4" y="38"/>
                  </a:lnTo>
                  <a:lnTo>
                    <a:pt x="10" y="46"/>
                  </a:lnTo>
                  <a:lnTo>
                    <a:pt x="16" y="52"/>
                  </a:lnTo>
                  <a:lnTo>
                    <a:pt x="26" y="56"/>
                  </a:lnTo>
                  <a:lnTo>
                    <a:pt x="34" y="60"/>
                  </a:lnTo>
                  <a:lnTo>
                    <a:pt x="46" y="62"/>
                  </a:lnTo>
                  <a:lnTo>
                    <a:pt x="58" y="62"/>
                  </a:lnTo>
                  <a:lnTo>
                    <a:pt x="290" y="62"/>
                  </a:lnTo>
                  <a:lnTo>
                    <a:pt x="290" y="62"/>
                  </a:lnTo>
                  <a:lnTo>
                    <a:pt x="207" y="34"/>
                  </a:lnTo>
                  <a:lnTo>
                    <a:pt x="115" y="2"/>
                  </a:lnTo>
                  <a:lnTo>
                    <a:pt x="58" y="2"/>
                  </a:lnTo>
                  <a:lnTo>
                    <a:pt x="58" y="2"/>
                  </a:lnTo>
                  <a:lnTo>
                    <a:pt x="4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2835" tIns="36418" rIns="72835" bIns="364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434"/>
            </a:p>
          </p:txBody>
        </p:sp>
        <p:sp>
          <p:nvSpPr>
            <p:cNvPr id="281" name="Freeform 378">
              <a:extLst>
                <a:ext uri="{FF2B5EF4-FFF2-40B4-BE49-F238E27FC236}">
                  <a16:creationId xmlns:a16="http://schemas.microsoft.com/office/drawing/2014/main" id="{2BBC08CE-AC78-413F-A39B-563B553D1FB9}"/>
                </a:ext>
              </a:extLst>
            </p:cNvPr>
            <p:cNvSpPr>
              <a:spLocks/>
            </p:cNvSpPr>
            <p:nvPr/>
          </p:nvSpPr>
          <p:spPr bwMode="auto">
            <a:xfrm>
              <a:off x="3940175" y="6661150"/>
              <a:ext cx="119063" cy="15875"/>
            </a:xfrm>
            <a:custGeom>
              <a:avLst/>
              <a:gdLst>
                <a:gd name="T0" fmla="*/ 36 w 75"/>
                <a:gd name="T1" fmla="*/ 0 h 10"/>
                <a:gd name="T2" fmla="*/ 36 w 75"/>
                <a:gd name="T3" fmla="*/ 0 h 10"/>
                <a:gd name="T4" fmla="*/ 28 w 75"/>
                <a:gd name="T5" fmla="*/ 0 h 10"/>
                <a:gd name="T6" fmla="*/ 18 w 75"/>
                <a:gd name="T7" fmla="*/ 2 h 10"/>
                <a:gd name="T8" fmla="*/ 0 w 75"/>
                <a:gd name="T9" fmla="*/ 8 h 10"/>
                <a:gd name="T10" fmla="*/ 0 w 75"/>
                <a:gd name="T11" fmla="*/ 8 h 10"/>
                <a:gd name="T12" fmla="*/ 18 w 75"/>
                <a:gd name="T13" fmla="*/ 10 h 10"/>
                <a:gd name="T14" fmla="*/ 75 w 75"/>
                <a:gd name="T15" fmla="*/ 10 h 10"/>
                <a:gd name="T16" fmla="*/ 75 w 75"/>
                <a:gd name="T17" fmla="*/ 10 h 10"/>
                <a:gd name="T18" fmla="*/ 56 w 75"/>
                <a:gd name="T19" fmla="*/ 2 h 10"/>
                <a:gd name="T20" fmla="*/ 56 w 75"/>
                <a:gd name="T21" fmla="*/ 2 h 10"/>
                <a:gd name="T22" fmla="*/ 46 w 75"/>
                <a:gd name="T23" fmla="*/ 0 h 10"/>
                <a:gd name="T24" fmla="*/ 36 w 75"/>
                <a:gd name="T25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5" h="10">
                  <a:moveTo>
                    <a:pt x="36" y="0"/>
                  </a:moveTo>
                  <a:lnTo>
                    <a:pt x="36" y="0"/>
                  </a:lnTo>
                  <a:lnTo>
                    <a:pt x="28" y="0"/>
                  </a:lnTo>
                  <a:lnTo>
                    <a:pt x="18" y="2"/>
                  </a:lnTo>
                  <a:lnTo>
                    <a:pt x="0" y="8"/>
                  </a:lnTo>
                  <a:lnTo>
                    <a:pt x="0" y="8"/>
                  </a:lnTo>
                  <a:lnTo>
                    <a:pt x="18" y="10"/>
                  </a:lnTo>
                  <a:lnTo>
                    <a:pt x="75" y="10"/>
                  </a:lnTo>
                  <a:lnTo>
                    <a:pt x="75" y="10"/>
                  </a:lnTo>
                  <a:lnTo>
                    <a:pt x="56" y="2"/>
                  </a:lnTo>
                  <a:lnTo>
                    <a:pt x="56" y="2"/>
                  </a:lnTo>
                  <a:lnTo>
                    <a:pt x="46" y="0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8E5C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2835" tIns="36418" rIns="72835" bIns="364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434"/>
            </a:p>
          </p:txBody>
        </p:sp>
        <p:sp>
          <p:nvSpPr>
            <p:cNvPr id="282" name="Freeform 379">
              <a:extLst>
                <a:ext uri="{FF2B5EF4-FFF2-40B4-BE49-F238E27FC236}">
                  <a16:creationId xmlns:a16="http://schemas.microsoft.com/office/drawing/2014/main" id="{CBFB98FD-596E-4D08-9C1D-28417C665EF3}"/>
                </a:ext>
              </a:extLst>
            </p:cNvPr>
            <p:cNvSpPr>
              <a:spLocks/>
            </p:cNvSpPr>
            <p:nvPr/>
          </p:nvSpPr>
          <p:spPr bwMode="auto">
            <a:xfrm>
              <a:off x="3940175" y="6661150"/>
              <a:ext cx="119063" cy="15875"/>
            </a:xfrm>
            <a:custGeom>
              <a:avLst/>
              <a:gdLst>
                <a:gd name="T0" fmla="*/ 36 w 75"/>
                <a:gd name="T1" fmla="*/ 0 h 10"/>
                <a:gd name="T2" fmla="*/ 36 w 75"/>
                <a:gd name="T3" fmla="*/ 0 h 10"/>
                <a:gd name="T4" fmla="*/ 28 w 75"/>
                <a:gd name="T5" fmla="*/ 0 h 10"/>
                <a:gd name="T6" fmla="*/ 18 w 75"/>
                <a:gd name="T7" fmla="*/ 2 h 10"/>
                <a:gd name="T8" fmla="*/ 0 w 75"/>
                <a:gd name="T9" fmla="*/ 8 h 10"/>
                <a:gd name="T10" fmla="*/ 0 w 75"/>
                <a:gd name="T11" fmla="*/ 8 h 10"/>
                <a:gd name="T12" fmla="*/ 18 w 75"/>
                <a:gd name="T13" fmla="*/ 10 h 10"/>
                <a:gd name="T14" fmla="*/ 75 w 75"/>
                <a:gd name="T15" fmla="*/ 10 h 10"/>
                <a:gd name="T16" fmla="*/ 75 w 75"/>
                <a:gd name="T17" fmla="*/ 10 h 10"/>
                <a:gd name="T18" fmla="*/ 56 w 75"/>
                <a:gd name="T19" fmla="*/ 2 h 10"/>
                <a:gd name="T20" fmla="*/ 56 w 75"/>
                <a:gd name="T21" fmla="*/ 2 h 10"/>
                <a:gd name="T22" fmla="*/ 46 w 75"/>
                <a:gd name="T23" fmla="*/ 0 h 10"/>
                <a:gd name="T24" fmla="*/ 36 w 75"/>
                <a:gd name="T25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5" h="10">
                  <a:moveTo>
                    <a:pt x="36" y="0"/>
                  </a:moveTo>
                  <a:lnTo>
                    <a:pt x="36" y="0"/>
                  </a:lnTo>
                  <a:lnTo>
                    <a:pt x="28" y="0"/>
                  </a:lnTo>
                  <a:lnTo>
                    <a:pt x="18" y="2"/>
                  </a:lnTo>
                  <a:lnTo>
                    <a:pt x="0" y="8"/>
                  </a:lnTo>
                  <a:lnTo>
                    <a:pt x="0" y="8"/>
                  </a:lnTo>
                  <a:lnTo>
                    <a:pt x="18" y="10"/>
                  </a:lnTo>
                  <a:lnTo>
                    <a:pt x="75" y="10"/>
                  </a:lnTo>
                  <a:lnTo>
                    <a:pt x="75" y="10"/>
                  </a:lnTo>
                  <a:lnTo>
                    <a:pt x="56" y="2"/>
                  </a:lnTo>
                  <a:lnTo>
                    <a:pt x="56" y="2"/>
                  </a:lnTo>
                  <a:lnTo>
                    <a:pt x="46" y="0"/>
                  </a:lnTo>
                  <a:lnTo>
                    <a:pt x="3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2835" tIns="36418" rIns="72835" bIns="364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434"/>
            </a:p>
          </p:txBody>
        </p:sp>
        <p:sp>
          <p:nvSpPr>
            <p:cNvPr id="283" name="Freeform 380">
              <a:extLst>
                <a:ext uri="{FF2B5EF4-FFF2-40B4-BE49-F238E27FC236}">
                  <a16:creationId xmlns:a16="http://schemas.microsoft.com/office/drawing/2014/main" id="{1506083B-2EF0-40F4-8C0F-E7E9C262B21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4650" y="6880225"/>
              <a:ext cx="2906713" cy="1009650"/>
            </a:xfrm>
            <a:custGeom>
              <a:avLst/>
              <a:gdLst>
                <a:gd name="T0" fmla="*/ 2 w 1831"/>
                <a:gd name="T1" fmla="*/ 376 h 636"/>
                <a:gd name="T2" fmla="*/ 20 w 1831"/>
                <a:gd name="T3" fmla="*/ 442 h 636"/>
                <a:gd name="T4" fmla="*/ 59 w 1831"/>
                <a:gd name="T5" fmla="*/ 512 h 636"/>
                <a:gd name="T6" fmla="*/ 127 w 1831"/>
                <a:gd name="T7" fmla="*/ 580 h 636"/>
                <a:gd name="T8" fmla="*/ 194 w 1831"/>
                <a:gd name="T9" fmla="*/ 614 h 636"/>
                <a:gd name="T10" fmla="*/ 256 w 1831"/>
                <a:gd name="T11" fmla="*/ 632 h 636"/>
                <a:gd name="T12" fmla="*/ 315 w 1831"/>
                <a:gd name="T13" fmla="*/ 596 h 636"/>
                <a:gd name="T14" fmla="*/ 494 w 1831"/>
                <a:gd name="T15" fmla="*/ 418 h 636"/>
                <a:gd name="T16" fmla="*/ 557 w 1831"/>
                <a:gd name="T17" fmla="*/ 368 h 636"/>
                <a:gd name="T18" fmla="*/ 612 w 1831"/>
                <a:gd name="T19" fmla="*/ 352 h 636"/>
                <a:gd name="T20" fmla="*/ 704 w 1831"/>
                <a:gd name="T21" fmla="*/ 346 h 636"/>
                <a:gd name="T22" fmla="*/ 852 w 1831"/>
                <a:gd name="T23" fmla="*/ 364 h 636"/>
                <a:gd name="T24" fmla="*/ 975 w 1831"/>
                <a:gd name="T25" fmla="*/ 388 h 636"/>
                <a:gd name="T26" fmla="*/ 1181 w 1831"/>
                <a:gd name="T27" fmla="*/ 400 h 636"/>
                <a:gd name="T28" fmla="*/ 1399 w 1831"/>
                <a:gd name="T29" fmla="*/ 420 h 636"/>
                <a:gd name="T30" fmla="*/ 1419 w 1831"/>
                <a:gd name="T31" fmla="*/ 420 h 636"/>
                <a:gd name="T32" fmla="*/ 1439 w 1831"/>
                <a:gd name="T33" fmla="*/ 410 h 636"/>
                <a:gd name="T34" fmla="*/ 1582 w 1831"/>
                <a:gd name="T35" fmla="*/ 304 h 636"/>
                <a:gd name="T36" fmla="*/ 1663 w 1831"/>
                <a:gd name="T37" fmla="*/ 250 h 636"/>
                <a:gd name="T38" fmla="*/ 1726 w 1831"/>
                <a:gd name="T39" fmla="*/ 186 h 636"/>
                <a:gd name="T40" fmla="*/ 1821 w 1831"/>
                <a:gd name="T41" fmla="*/ 74 h 636"/>
                <a:gd name="T42" fmla="*/ 1831 w 1831"/>
                <a:gd name="T43" fmla="*/ 40 h 636"/>
                <a:gd name="T44" fmla="*/ 1815 w 1831"/>
                <a:gd name="T45" fmla="*/ 12 h 636"/>
                <a:gd name="T46" fmla="*/ 1794 w 1831"/>
                <a:gd name="T47" fmla="*/ 4 h 636"/>
                <a:gd name="T48" fmla="*/ 1718 w 1831"/>
                <a:gd name="T49" fmla="*/ 10 h 636"/>
                <a:gd name="T50" fmla="*/ 1671 w 1831"/>
                <a:gd name="T51" fmla="*/ 30 h 636"/>
                <a:gd name="T52" fmla="*/ 1617 w 1831"/>
                <a:gd name="T53" fmla="*/ 72 h 636"/>
                <a:gd name="T54" fmla="*/ 1518 w 1831"/>
                <a:gd name="T55" fmla="*/ 164 h 636"/>
                <a:gd name="T56" fmla="*/ 1455 w 1831"/>
                <a:gd name="T57" fmla="*/ 214 h 636"/>
                <a:gd name="T58" fmla="*/ 1381 w 1831"/>
                <a:gd name="T59" fmla="*/ 240 h 636"/>
                <a:gd name="T60" fmla="*/ 1328 w 1831"/>
                <a:gd name="T61" fmla="*/ 240 h 636"/>
                <a:gd name="T62" fmla="*/ 1223 w 1831"/>
                <a:gd name="T63" fmla="*/ 208 h 636"/>
                <a:gd name="T64" fmla="*/ 1011 w 1831"/>
                <a:gd name="T65" fmla="*/ 130 h 636"/>
                <a:gd name="T66" fmla="*/ 890 w 1831"/>
                <a:gd name="T67" fmla="*/ 102 h 636"/>
                <a:gd name="T68" fmla="*/ 821 w 1831"/>
                <a:gd name="T69" fmla="*/ 102 h 636"/>
                <a:gd name="T70" fmla="*/ 777 w 1831"/>
                <a:gd name="T71" fmla="*/ 118 h 636"/>
                <a:gd name="T72" fmla="*/ 757 w 1831"/>
                <a:gd name="T73" fmla="*/ 120 h 636"/>
                <a:gd name="T74" fmla="*/ 692 w 1831"/>
                <a:gd name="T75" fmla="*/ 58 h 636"/>
                <a:gd name="T76" fmla="*/ 630 w 1831"/>
                <a:gd name="T77" fmla="*/ 18 h 636"/>
                <a:gd name="T78" fmla="*/ 559 w 1831"/>
                <a:gd name="T79" fmla="*/ 0 h 636"/>
                <a:gd name="T80" fmla="*/ 509 w 1831"/>
                <a:gd name="T81" fmla="*/ 8 h 636"/>
                <a:gd name="T82" fmla="*/ 484 w 1831"/>
                <a:gd name="T83" fmla="*/ 20 h 636"/>
                <a:gd name="T84" fmla="*/ 268 w 1831"/>
                <a:gd name="T85" fmla="*/ 180 h 636"/>
                <a:gd name="T86" fmla="*/ 73 w 1831"/>
                <a:gd name="T87" fmla="*/ 322 h 636"/>
                <a:gd name="T88" fmla="*/ 0 w 1831"/>
                <a:gd name="T89" fmla="*/ 364 h 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831" h="636">
                  <a:moveTo>
                    <a:pt x="0" y="364"/>
                  </a:moveTo>
                  <a:lnTo>
                    <a:pt x="0" y="364"/>
                  </a:lnTo>
                  <a:lnTo>
                    <a:pt x="2" y="376"/>
                  </a:lnTo>
                  <a:lnTo>
                    <a:pt x="8" y="402"/>
                  </a:lnTo>
                  <a:lnTo>
                    <a:pt x="12" y="422"/>
                  </a:lnTo>
                  <a:lnTo>
                    <a:pt x="20" y="442"/>
                  </a:lnTo>
                  <a:lnTo>
                    <a:pt x="30" y="464"/>
                  </a:lnTo>
                  <a:lnTo>
                    <a:pt x="44" y="488"/>
                  </a:lnTo>
                  <a:lnTo>
                    <a:pt x="59" y="512"/>
                  </a:lnTo>
                  <a:lnTo>
                    <a:pt x="77" y="536"/>
                  </a:lnTo>
                  <a:lnTo>
                    <a:pt x="101" y="558"/>
                  </a:lnTo>
                  <a:lnTo>
                    <a:pt x="127" y="580"/>
                  </a:lnTo>
                  <a:lnTo>
                    <a:pt x="159" y="598"/>
                  </a:lnTo>
                  <a:lnTo>
                    <a:pt x="174" y="608"/>
                  </a:lnTo>
                  <a:lnTo>
                    <a:pt x="194" y="614"/>
                  </a:lnTo>
                  <a:lnTo>
                    <a:pt x="214" y="622"/>
                  </a:lnTo>
                  <a:lnTo>
                    <a:pt x="234" y="628"/>
                  </a:lnTo>
                  <a:lnTo>
                    <a:pt x="256" y="632"/>
                  </a:lnTo>
                  <a:lnTo>
                    <a:pt x="279" y="636"/>
                  </a:lnTo>
                  <a:lnTo>
                    <a:pt x="279" y="636"/>
                  </a:lnTo>
                  <a:lnTo>
                    <a:pt x="315" y="596"/>
                  </a:lnTo>
                  <a:lnTo>
                    <a:pt x="400" y="510"/>
                  </a:lnTo>
                  <a:lnTo>
                    <a:pt x="448" y="462"/>
                  </a:lnTo>
                  <a:lnTo>
                    <a:pt x="494" y="418"/>
                  </a:lnTo>
                  <a:lnTo>
                    <a:pt x="531" y="384"/>
                  </a:lnTo>
                  <a:lnTo>
                    <a:pt x="547" y="374"/>
                  </a:lnTo>
                  <a:lnTo>
                    <a:pt x="557" y="368"/>
                  </a:lnTo>
                  <a:lnTo>
                    <a:pt x="557" y="368"/>
                  </a:lnTo>
                  <a:lnTo>
                    <a:pt x="585" y="358"/>
                  </a:lnTo>
                  <a:lnTo>
                    <a:pt x="612" y="352"/>
                  </a:lnTo>
                  <a:lnTo>
                    <a:pt x="642" y="348"/>
                  </a:lnTo>
                  <a:lnTo>
                    <a:pt x="674" y="346"/>
                  </a:lnTo>
                  <a:lnTo>
                    <a:pt x="704" y="346"/>
                  </a:lnTo>
                  <a:lnTo>
                    <a:pt x="735" y="348"/>
                  </a:lnTo>
                  <a:lnTo>
                    <a:pt x="797" y="354"/>
                  </a:lnTo>
                  <a:lnTo>
                    <a:pt x="852" y="364"/>
                  </a:lnTo>
                  <a:lnTo>
                    <a:pt x="904" y="376"/>
                  </a:lnTo>
                  <a:lnTo>
                    <a:pt x="945" y="384"/>
                  </a:lnTo>
                  <a:lnTo>
                    <a:pt x="975" y="388"/>
                  </a:lnTo>
                  <a:lnTo>
                    <a:pt x="975" y="388"/>
                  </a:lnTo>
                  <a:lnTo>
                    <a:pt x="1066" y="394"/>
                  </a:lnTo>
                  <a:lnTo>
                    <a:pt x="1181" y="400"/>
                  </a:lnTo>
                  <a:lnTo>
                    <a:pt x="1300" y="408"/>
                  </a:lnTo>
                  <a:lnTo>
                    <a:pt x="1354" y="414"/>
                  </a:lnTo>
                  <a:lnTo>
                    <a:pt x="1399" y="420"/>
                  </a:lnTo>
                  <a:lnTo>
                    <a:pt x="1399" y="420"/>
                  </a:lnTo>
                  <a:lnTo>
                    <a:pt x="1409" y="420"/>
                  </a:lnTo>
                  <a:lnTo>
                    <a:pt x="1419" y="420"/>
                  </a:lnTo>
                  <a:lnTo>
                    <a:pt x="1429" y="416"/>
                  </a:lnTo>
                  <a:lnTo>
                    <a:pt x="1439" y="410"/>
                  </a:lnTo>
                  <a:lnTo>
                    <a:pt x="1439" y="410"/>
                  </a:lnTo>
                  <a:lnTo>
                    <a:pt x="1473" y="382"/>
                  </a:lnTo>
                  <a:lnTo>
                    <a:pt x="1522" y="346"/>
                  </a:lnTo>
                  <a:lnTo>
                    <a:pt x="1582" y="304"/>
                  </a:lnTo>
                  <a:lnTo>
                    <a:pt x="1643" y="264"/>
                  </a:lnTo>
                  <a:lnTo>
                    <a:pt x="1643" y="264"/>
                  </a:lnTo>
                  <a:lnTo>
                    <a:pt x="1663" y="250"/>
                  </a:lnTo>
                  <a:lnTo>
                    <a:pt x="1685" y="232"/>
                  </a:lnTo>
                  <a:lnTo>
                    <a:pt x="1706" y="210"/>
                  </a:lnTo>
                  <a:lnTo>
                    <a:pt x="1726" y="186"/>
                  </a:lnTo>
                  <a:lnTo>
                    <a:pt x="1772" y="132"/>
                  </a:lnTo>
                  <a:lnTo>
                    <a:pt x="1821" y="74"/>
                  </a:lnTo>
                  <a:lnTo>
                    <a:pt x="1821" y="74"/>
                  </a:lnTo>
                  <a:lnTo>
                    <a:pt x="1827" y="64"/>
                  </a:lnTo>
                  <a:lnTo>
                    <a:pt x="1831" y="52"/>
                  </a:lnTo>
                  <a:lnTo>
                    <a:pt x="1831" y="40"/>
                  </a:lnTo>
                  <a:lnTo>
                    <a:pt x="1829" y="30"/>
                  </a:lnTo>
                  <a:lnTo>
                    <a:pt x="1823" y="20"/>
                  </a:lnTo>
                  <a:lnTo>
                    <a:pt x="1815" y="12"/>
                  </a:lnTo>
                  <a:lnTo>
                    <a:pt x="1806" y="6"/>
                  </a:lnTo>
                  <a:lnTo>
                    <a:pt x="1794" y="4"/>
                  </a:lnTo>
                  <a:lnTo>
                    <a:pt x="1794" y="4"/>
                  </a:lnTo>
                  <a:lnTo>
                    <a:pt x="1770" y="4"/>
                  </a:lnTo>
                  <a:lnTo>
                    <a:pt x="1744" y="6"/>
                  </a:lnTo>
                  <a:lnTo>
                    <a:pt x="1718" y="10"/>
                  </a:lnTo>
                  <a:lnTo>
                    <a:pt x="1691" y="20"/>
                  </a:lnTo>
                  <a:lnTo>
                    <a:pt x="1691" y="20"/>
                  </a:lnTo>
                  <a:lnTo>
                    <a:pt x="1671" y="30"/>
                  </a:lnTo>
                  <a:lnTo>
                    <a:pt x="1653" y="42"/>
                  </a:lnTo>
                  <a:lnTo>
                    <a:pt x="1635" y="56"/>
                  </a:lnTo>
                  <a:lnTo>
                    <a:pt x="1617" y="72"/>
                  </a:lnTo>
                  <a:lnTo>
                    <a:pt x="1580" y="108"/>
                  </a:lnTo>
                  <a:lnTo>
                    <a:pt x="1540" y="146"/>
                  </a:lnTo>
                  <a:lnTo>
                    <a:pt x="1518" y="164"/>
                  </a:lnTo>
                  <a:lnTo>
                    <a:pt x="1498" y="182"/>
                  </a:lnTo>
                  <a:lnTo>
                    <a:pt x="1477" y="198"/>
                  </a:lnTo>
                  <a:lnTo>
                    <a:pt x="1455" y="214"/>
                  </a:lnTo>
                  <a:lnTo>
                    <a:pt x="1431" y="226"/>
                  </a:lnTo>
                  <a:lnTo>
                    <a:pt x="1407" y="234"/>
                  </a:lnTo>
                  <a:lnTo>
                    <a:pt x="1381" y="240"/>
                  </a:lnTo>
                  <a:lnTo>
                    <a:pt x="1356" y="242"/>
                  </a:lnTo>
                  <a:lnTo>
                    <a:pt x="1356" y="242"/>
                  </a:lnTo>
                  <a:lnTo>
                    <a:pt x="1328" y="240"/>
                  </a:lnTo>
                  <a:lnTo>
                    <a:pt x="1296" y="232"/>
                  </a:lnTo>
                  <a:lnTo>
                    <a:pt x="1260" y="222"/>
                  </a:lnTo>
                  <a:lnTo>
                    <a:pt x="1223" y="208"/>
                  </a:lnTo>
                  <a:lnTo>
                    <a:pt x="1140" y="178"/>
                  </a:lnTo>
                  <a:lnTo>
                    <a:pt x="1054" y="146"/>
                  </a:lnTo>
                  <a:lnTo>
                    <a:pt x="1011" y="130"/>
                  </a:lnTo>
                  <a:lnTo>
                    <a:pt x="969" y="118"/>
                  </a:lnTo>
                  <a:lnTo>
                    <a:pt x="930" y="108"/>
                  </a:lnTo>
                  <a:lnTo>
                    <a:pt x="890" y="102"/>
                  </a:lnTo>
                  <a:lnTo>
                    <a:pt x="854" y="100"/>
                  </a:lnTo>
                  <a:lnTo>
                    <a:pt x="836" y="100"/>
                  </a:lnTo>
                  <a:lnTo>
                    <a:pt x="821" y="102"/>
                  </a:lnTo>
                  <a:lnTo>
                    <a:pt x="805" y="106"/>
                  </a:lnTo>
                  <a:lnTo>
                    <a:pt x="791" y="112"/>
                  </a:lnTo>
                  <a:lnTo>
                    <a:pt x="777" y="118"/>
                  </a:lnTo>
                  <a:lnTo>
                    <a:pt x="765" y="128"/>
                  </a:lnTo>
                  <a:lnTo>
                    <a:pt x="765" y="128"/>
                  </a:lnTo>
                  <a:lnTo>
                    <a:pt x="757" y="120"/>
                  </a:lnTo>
                  <a:lnTo>
                    <a:pt x="739" y="100"/>
                  </a:lnTo>
                  <a:lnTo>
                    <a:pt x="710" y="72"/>
                  </a:lnTo>
                  <a:lnTo>
                    <a:pt x="692" y="58"/>
                  </a:lnTo>
                  <a:lnTo>
                    <a:pt x="674" y="44"/>
                  </a:lnTo>
                  <a:lnTo>
                    <a:pt x="652" y="30"/>
                  </a:lnTo>
                  <a:lnTo>
                    <a:pt x="630" y="18"/>
                  </a:lnTo>
                  <a:lnTo>
                    <a:pt x="606" y="10"/>
                  </a:lnTo>
                  <a:lnTo>
                    <a:pt x="583" y="2"/>
                  </a:lnTo>
                  <a:lnTo>
                    <a:pt x="559" y="0"/>
                  </a:lnTo>
                  <a:lnTo>
                    <a:pt x="533" y="2"/>
                  </a:lnTo>
                  <a:lnTo>
                    <a:pt x="521" y="4"/>
                  </a:lnTo>
                  <a:lnTo>
                    <a:pt x="509" y="8"/>
                  </a:lnTo>
                  <a:lnTo>
                    <a:pt x="496" y="12"/>
                  </a:lnTo>
                  <a:lnTo>
                    <a:pt x="484" y="20"/>
                  </a:lnTo>
                  <a:lnTo>
                    <a:pt x="484" y="20"/>
                  </a:lnTo>
                  <a:lnTo>
                    <a:pt x="434" y="52"/>
                  </a:lnTo>
                  <a:lnTo>
                    <a:pt x="381" y="92"/>
                  </a:lnTo>
                  <a:lnTo>
                    <a:pt x="268" y="180"/>
                  </a:lnTo>
                  <a:lnTo>
                    <a:pt x="206" y="228"/>
                  </a:lnTo>
                  <a:lnTo>
                    <a:pt x="141" y="276"/>
                  </a:lnTo>
                  <a:lnTo>
                    <a:pt x="73" y="322"/>
                  </a:lnTo>
                  <a:lnTo>
                    <a:pt x="38" y="344"/>
                  </a:lnTo>
                  <a:lnTo>
                    <a:pt x="0" y="364"/>
                  </a:lnTo>
                  <a:lnTo>
                    <a:pt x="0" y="364"/>
                  </a:lnTo>
                  <a:close/>
                </a:path>
              </a:pathLst>
            </a:custGeom>
            <a:solidFill>
              <a:srgbClr val="FCC0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2835" tIns="36418" rIns="72835" bIns="364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434"/>
            </a:p>
          </p:txBody>
        </p:sp>
        <p:sp>
          <p:nvSpPr>
            <p:cNvPr id="284" name="Freeform 381">
              <a:extLst>
                <a:ext uri="{FF2B5EF4-FFF2-40B4-BE49-F238E27FC236}">
                  <a16:creationId xmlns:a16="http://schemas.microsoft.com/office/drawing/2014/main" id="{8303DDD8-3456-47F4-BDFA-64246A9FEDC6}"/>
                </a:ext>
              </a:extLst>
            </p:cNvPr>
            <p:cNvSpPr>
              <a:spLocks/>
            </p:cNvSpPr>
            <p:nvPr/>
          </p:nvSpPr>
          <p:spPr bwMode="auto">
            <a:xfrm>
              <a:off x="3660775" y="6835775"/>
              <a:ext cx="1220788" cy="384175"/>
            </a:xfrm>
            <a:custGeom>
              <a:avLst/>
              <a:gdLst>
                <a:gd name="T0" fmla="*/ 505 w 769"/>
                <a:gd name="T1" fmla="*/ 148 h 242"/>
                <a:gd name="T2" fmla="*/ 331 w 769"/>
                <a:gd name="T3" fmla="*/ 40 h 242"/>
                <a:gd name="T4" fmla="*/ 331 w 769"/>
                <a:gd name="T5" fmla="*/ 40 h 242"/>
                <a:gd name="T6" fmla="*/ 275 w 769"/>
                <a:gd name="T7" fmla="*/ 24 h 242"/>
                <a:gd name="T8" fmla="*/ 228 w 769"/>
                <a:gd name="T9" fmla="*/ 10 h 242"/>
                <a:gd name="T10" fmla="*/ 188 w 769"/>
                <a:gd name="T11" fmla="*/ 4 h 242"/>
                <a:gd name="T12" fmla="*/ 152 w 769"/>
                <a:gd name="T13" fmla="*/ 0 h 242"/>
                <a:gd name="T14" fmla="*/ 125 w 769"/>
                <a:gd name="T15" fmla="*/ 0 h 242"/>
                <a:gd name="T16" fmla="*/ 101 w 769"/>
                <a:gd name="T17" fmla="*/ 4 h 242"/>
                <a:gd name="T18" fmla="*/ 81 w 769"/>
                <a:gd name="T19" fmla="*/ 10 h 242"/>
                <a:gd name="T20" fmla="*/ 65 w 769"/>
                <a:gd name="T21" fmla="*/ 18 h 242"/>
                <a:gd name="T22" fmla="*/ 51 w 769"/>
                <a:gd name="T23" fmla="*/ 28 h 242"/>
                <a:gd name="T24" fmla="*/ 41 w 769"/>
                <a:gd name="T25" fmla="*/ 40 h 242"/>
                <a:gd name="T26" fmla="*/ 33 w 769"/>
                <a:gd name="T27" fmla="*/ 50 h 242"/>
                <a:gd name="T28" fmla="*/ 27 w 769"/>
                <a:gd name="T29" fmla="*/ 62 h 242"/>
                <a:gd name="T30" fmla="*/ 14 w 769"/>
                <a:gd name="T31" fmla="*/ 84 h 242"/>
                <a:gd name="T32" fmla="*/ 8 w 769"/>
                <a:gd name="T33" fmla="*/ 92 h 242"/>
                <a:gd name="T34" fmla="*/ 0 w 769"/>
                <a:gd name="T35" fmla="*/ 98 h 242"/>
                <a:gd name="T36" fmla="*/ 212 w 769"/>
                <a:gd name="T37" fmla="*/ 220 h 242"/>
                <a:gd name="T38" fmla="*/ 212 w 769"/>
                <a:gd name="T39" fmla="*/ 220 h 242"/>
                <a:gd name="T40" fmla="*/ 220 w 769"/>
                <a:gd name="T41" fmla="*/ 216 h 242"/>
                <a:gd name="T42" fmla="*/ 242 w 769"/>
                <a:gd name="T43" fmla="*/ 210 h 242"/>
                <a:gd name="T44" fmla="*/ 281 w 769"/>
                <a:gd name="T45" fmla="*/ 202 h 242"/>
                <a:gd name="T46" fmla="*/ 309 w 769"/>
                <a:gd name="T47" fmla="*/ 198 h 242"/>
                <a:gd name="T48" fmla="*/ 339 w 769"/>
                <a:gd name="T49" fmla="*/ 196 h 242"/>
                <a:gd name="T50" fmla="*/ 376 w 769"/>
                <a:gd name="T51" fmla="*/ 194 h 242"/>
                <a:gd name="T52" fmla="*/ 416 w 769"/>
                <a:gd name="T53" fmla="*/ 194 h 242"/>
                <a:gd name="T54" fmla="*/ 462 w 769"/>
                <a:gd name="T55" fmla="*/ 196 h 242"/>
                <a:gd name="T56" fmla="*/ 513 w 769"/>
                <a:gd name="T57" fmla="*/ 200 h 242"/>
                <a:gd name="T58" fmla="*/ 569 w 769"/>
                <a:gd name="T59" fmla="*/ 206 h 242"/>
                <a:gd name="T60" fmla="*/ 630 w 769"/>
                <a:gd name="T61" fmla="*/ 214 h 242"/>
                <a:gd name="T62" fmla="*/ 697 w 769"/>
                <a:gd name="T63" fmla="*/ 228 h 242"/>
                <a:gd name="T64" fmla="*/ 769 w 769"/>
                <a:gd name="T65" fmla="*/ 242 h 242"/>
                <a:gd name="T66" fmla="*/ 769 w 769"/>
                <a:gd name="T67" fmla="*/ 242 h 242"/>
                <a:gd name="T68" fmla="*/ 642 w 769"/>
                <a:gd name="T69" fmla="*/ 196 h 242"/>
                <a:gd name="T70" fmla="*/ 551 w 769"/>
                <a:gd name="T71" fmla="*/ 162 h 242"/>
                <a:gd name="T72" fmla="*/ 505 w 769"/>
                <a:gd name="T73" fmla="*/ 148 h 242"/>
                <a:gd name="T74" fmla="*/ 505 w 769"/>
                <a:gd name="T75" fmla="*/ 148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69" h="242">
                  <a:moveTo>
                    <a:pt x="505" y="148"/>
                  </a:moveTo>
                  <a:lnTo>
                    <a:pt x="331" y="40"/>
                  </a:lnTo>
                  <a:lnTo>
                    <a:pt x="331" y="40"/>
                  </a:lnTo>
                  <a:lnTo>
                    <a:pt x="275" y="24"/>
                  </a:lnTo>
                  <a:lnTo>
                    <a:pt x="228" y="10"/>
                  </a:lnTo>
                  <a:lnTo>
                    <a:pt x="188" y="4"/>
                  </a:lnTo>
                  <a:lnTo>
                    <a:pt x="152" y="0"/>
                  </a:lnTo>
                  <a:lnTo>
                    <a:pt x="125" y="0"/>
                  </a:lnTo>
                  <a:lnTo>
                    <a:pt x="101" y="4"/>
                  </a:lnTo>
                  <a:lnTo>
                    <a:pt x="81" y="10"/>
                  </a:lnTo>
                  <a:lnTo>
                    <a:pt x="65" y="18"/>
                  </a:lnTo>
                  <a:lnTo>
                    <a:pt x="51" y="28"/>
                  </a:lnTo>
                  <a:lnTo>
                    <a:pt x="41" y="40"/>
                  </a:lnTo>
                  <a:lnTo>
                    <a:pt x="33" y="50"/>
                  </a:lnTo>
                  <a:lnTo>
                    <a:pt x="27" y="62"/>
                  </a:lnTo>
                  <a:lnTo>
                    <a:pt x="14" y="84"/>
                  </a:lnTo>
                  <a:lnTo>
                    <a:pt x="8" y="92"/>
                  </a:lnTo>
                  <a:lnTo>
                    <a:pt x="0" y="98"/>
                  </a:lnTo>
                  <a:lnTo>
                    <a:pt x="212" y="220"/>
                  </a:lnTo>
                  <a:lnTo>
                    <a:pt x="212" y="220"/>
                  </a:lnTo>
                  <a:lnTo>
                    <a:pt x="220" y="216"/>
                  </a:lnTo>
                  <a:lnTo>
                    <a:pt x="242" y="210"/>
                  </a:lnTo>
                  <a:lnTo>
                    <a:pt x="281" y="202"/>
                  </a:lnTo>
                  <a:lnTo>
                    <a:pt x="309" y="198"/>
                  </a:lnTo>
                  <a:lnTo>
                    <a:pt x="339" y="196"/>
                  </a:lnTo>
                  <a:lnTo>
                    <a:pt x="376" y="194"/>
                  </a:lnTo>
                  <a:lnTo>
                    <a:pt x="416" y="194"/>
                  </a:lnTo>
                  <a:lnTo>
                    <a:pt x="462" y="196"/>
                  </a:lnTo>
                  <a:lnTo>
                    <a:pt x="513" y="200"/>
                  </a:lnTo>
                  <a:lnTo>
                    <a:pt x="569" y="206"/>
                  </a:lnTo>
                  <a:lnTo>
                    <a:pt x="630" y="214"/>
                  </a:lnTo>
                  <a:lnTo>
                    <a:pt x="697" y="228"/>
                  </a:lnTo>
                  <a:lnTo>
                    <a:pt x="769" y="242"/>
                  </a:lnTo>
                  <a:lnTo>
                    <a:pt x="769" y="242"/>
                  </a:lnTo>
                  <a:lnTo>
                    <a:pt x="642" y="196"/>
                  </a:lnTo>
                  <a:lnTo>
                    <a:pt x="551" y="162"/>
                  </a:lnTo>
                  <a:lnTo>
                    <a:pt x="505" y="148"/>
                  </a:lnTo>
                  <a:lnTo>
                    <a:pt x="505" y="148"/>
                  </a:lnTo>
                  <a:close/>
                </a:path>
              </a:pathLst>
            </a:custGeom>
            <a:solidFill>
              <a:srgbClr val="EDA4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2835" tIns="36418" rIns="72835" bIns="364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434"/>
            </a:p>
          </p:txBody>
        </p:sp>
        <p:sp>
          <p:nvSpPr>
            <p:cNvPr id="285" name="Freeform 382">
              <a:extLst>
                <a:ext uri="{FF2B5EF4-FFF2-40B4-BE49-F238E27FC236}">
                  <a16:creationId xmlns:a16="http://schemas.microsoft.com/office/drawing/2014/main" id="{EEF3190A-0FB1-4E23-8EAE-FDB211A8E986}"/>
                </a:ext>
              </a:extLst>
            </p:cNvPr>
            <p:cNvSpPr>
              <a:spLocks/>
            </p:cNvSpPr>
            <p:nvPr/>
          </p:nvSpPr>
          <p:spPr bwMode="auto">
            <a:xfrm>
              <a:off x="3568700" y="6756400"/>
              <a:ext cx="1517650" cy="428625"/>
            </a:xfrm>
            <a:custGeom>
              <a:avLst/>
              <a:gdLst>
                <a:gd name="T0" fmla="*/ 956 w 956"/>
                <a:gd name="T1" fmla="*/ 166 h 270"/>
                <a:gd name="T2" fmla="*/ 956 w 956"/>
                <a:gd name="T3" fmla="*/ 166 h 270"/>
                <a:gd name="T4" fmla="*/ 956 w 956"/>
                <a:gd name="T5" fmla="*/ 158 h 270"/>
                <a:gd name="T6" fmla="*/ 954 w 956"/>
                <a:gd name="T7" fmla="*/ 150 h 270"/>
                <a:gd name="T8" fmla="*/ 950 w 956"/>
                <a:gd name="T9" fmla="*/ 144 h 270"/>
                <a:gd name="T10" fmla="*/ 942 w 956"/>
                <a:gd name="T11" fmla="*/ 142 h 270"/>
                <a:gd name="T12" fmla="*/ 942 w 956"/>
                <a:gd name="T13" fmla="*/ 142 h 270"/>
                <a:gd name="T14" fmla="*/ 839 w 956"/>
                <a:gd name="T15" fmla="*/ 132 h 270"/>
                <a:gd name="T16" fmla="*/ 763 w 956"/>
                <a:gd name="T17" fmla="*/ 122 h 270"/>
                <a:gd name="T18" fmla="*/ 678 w 956"/>
                <a:gd name="T19" fmla="*/ 110 h 270"/>
                <a:gd name="T20" fmla="*/ 589 w 956"/>
                <a:gd name="T21" fmla="*/ 96 h 270"/>
                <a:gd name="T22" fmla="*/ 500 w 956"/>
                <a:gd name="T23" fmla="*/ 78 h 270"/>
                <a:gd name="T24" fmla="*/ 414 w 956"/>
                <a:gd name="T25" fmla="*/ 58 h 270"/>
                <a:gd name="T26" fmla="*/ 373 w 956"/>
                <a:gd name="T27" fmla="*/ 46 h 270"/>
                <a:gd name="T28" fmla="*/ 337 w 956"/>
                <a:gd name="T29" fmla="*/ 34 h 270"/>
                <a:gd name="T30" fmla="*/ 337 w 956"/>
                <a:gd name="T31" fmla="*/ 34 h 270"/>
                <a:gd name="T32" fmla="*/ 282 w 956"/>
                <a:gd name="T33" fmla="*/ 16 h 270"/>
                <a:gd name="T34" fmla="*/ 234 w 956"/>
                <a:gd name="T35" fmla="*/ 6 h 270"/>
                <a:gd name="T36" fmla="*/ 193 w 956"/>
                <a:gd name="T37" fmla="*/ 2 h 270"/>
                <a:gd name="T38" fmla="*/ 175 w 956"/>
                <a:gd name="T39" fmla="*/ 0 h 270"/>
                <a:gd name="T40" fmla="*/ 159 w 956"/>
                <a:gd name="T41" fmla="*/ 2 h 270"/>
                <a:gd name="T42" fmla="*/ 143 w 956"/>
                <a:gd name="T43" fmla="*/ 2 h 270"/>
                <a:gd name="T44" fmla="*/ 129 w 956"/>
                <a:gd name="T45" fmla="*/ 6 h 270"/>
                <a:gd name="T46" fmla="*/ 105 w 956"/>
                <a:gd name="T47" fmla="*/ 14 h 270"/>
                <a:gd name="T48" fmla="*/ 84 w 956"/>
                <a:gd name="T49" fmla="*/ 24 h 270"/>
                <a:gd name="T50" fmla="*/ 68 w 956"/>
                <a:gd name="T51" fmla="*/ 38 h 270"/>
                <a:gd name="T52" fmla="*/ 56 w 956"/>
                <a:gd name="T53" fmla="*/ 54 h 270"/>
                <a:gd name="T54" fmla="*/ 44 w 956"/>
                <a:gd name="T55" fmla="*/ 68 h 270"/>
                <a:gd name="T56" fmla="*/ 36 w 956"/>
                <a:gd name="T57" fmla="*/ 86 h 270"/>
                <a:gd name="T58" fmla="*/ 28 w 956"/>
                <a:gd name="T59" fmla="*/ 100 h 270"/>
                <a:gd name="T60" fmla="*/ 16 w 956"/>
                <a:gd name="T61" fmla="*/ 128 h 270"/>
                <a:gd name="T62" fmla="*/ 8 w 956"/>
                <a:gd name="T63" fmla="*/ 138 h 270"/>
                <a:gd name="T64" fmla="*/ 0 w 956"/>
                <a:gd name="T65" fmla="*/ 146 h 270"/>
                <a:gd name="T66" fmla="*/ 270 w 956"/>
                <a:gd name="T67" fmla="*/ 270 h 270"/>
                <a:gd name="T68" fmla="*/ 270 w 956"/>
                <a:gd name="T69" fmla="*/ 270 h 270"/>
                <a:gd name="T70" fmla="*/ 272 w 956"/>
                <a:gd name="T71" fmla="*/ 264 h 270"/>
                <a:gd name="T72" fmla="*/ 276 w 956"/>
                <a:gd name="T73" fmla="*/ 258 h 270"/>
                <a:gd name="T74" fmla="*/ 284 w 956"/>
                <a:gd name="T75" fmla="*/ 250 h 270"/>
                <a:gd name="T76" fmla="*/ 294 w 956"/>
                <a:gd name="T77" fmla="*/ 242 h 270"/>
                <a:gd name="T78" fmla="*/ 305 w 956"/>
                <a:gd name="T79" fmla="*/ 234 h 270"/>
                <a:gd name="T80" fmla="*/ 323 w 956"/>
                <a:gd name="T81" fmla="*/ 226 h 270"/>
                <a:gd name="T82" fmla="*/ 347 w 956"/>
                <a:gd name="T83" fmla="*/ 220 h 270"/>
                <a:gd name="T84" fmla="*/ 375 w 956"/>
                <a:gd name="T85" fmla="*/ 214 h 270"/>
                <a:gd name="T86" fmla="*/ 407 w 956"/>
                <a:gd name="T87" fmla="*/ 210 h 270"/>
                <a:gd name="T88" fmla="*/ 446 w 956"/>
                <a:gd name="T89" fmla="*/ 210 h 270"/>
                <a:gd name="T90" fmla="*/ 494 w 956"/>
                <a:gd name="T91" fmla="*/ 212 h 270"/>
                <a:gd name="T92" fmla="*/ 547 w 956"/>
                <a:gd name="T93" fmla="*/ 220 h 270"/>
                <a:gd name="T94" fmla="*/ 609 w 956"/>
                <a:gd name="T95" fmla="*/ 230 h 270"/>
                <a:gd name="T96" fmla="*/ 680 w 956"/>
                <a:gd name="T97" fmla="*/ 246 h 270"/>
                <a:gd name="T98" fmla="*/ 759 w 956"/>
                <a:gd name="T99" fmla="*/ 268 h 270"/>
                <a:gd name="T100" fmla="*/ 759 w 956"/>
                <a:gd name="T101" fmla="*/ 268 h 270"/>
                <a:gd name="T102" fmla="*/ 785 w 956"/>
                <a:gd name="T103" fmla="*/ 268 h 270"/>
                <a:gd name="T104" fmla="*/ 813 w 956"/>
                <a:gd name="T105" fmla="*/ 266 h 270"/>
                <a:gd name="T106" fmla="*/ 847 w 956"/>
                <a:gd name="T107" fmla="*/ 260 h 270"/>
                <a:gd name="T108" fmla="*/ 862 w 956"/>
                <a:gd name="T109" fmla="*/ 256 h 270"/>
                <a:gd name="T110" fmla="*/ 880 w 956"/>
                <a:gd name="T111" fmla="*/ 248 h 270"/>
                <a:gd name="T112" fmla="*/ 896 w 956"/>
                <a:gd name="T113" fmla="*/ 240 h 270"/>
                <a:gd name="T114" fmla="*/ 912 w 956"/>
                <a:gd name="T115" fmla="*/ 230 h 270"/>
                <a:gd name="T116" fmla="*/ 926 w 956"/>
                <a:gd name="T117" fmla="*/ 218 h 270"/>
                <a:gd name="T118" fmla="*/ 940 w 956"/>
                <a:gd name="T119" fmla="*/ 204 h 270"/>
                <a:gd name="T120" fmla="*/ 950 w 956"/>
                <a:gd name="T121" fmla="*/ 186 h 270"/>
                <a:gd name="T122" fmla="*/ 956 w 956"/>
                <a:gd name="T123" fmla="*/ 166 h 270"/>
                <a:gd name="T124" fmla="*/ 956 w 956"/>
                <a:gd name="T125" fmla="*/ 166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956" h="270">
                  <a:moveTo>
                    <a:pt x="956" y="166"/>
                  </a:moveTo>
                  <a:lnTo>
                    <a:pt x="956" y="166"/>
                  </a:lnTo>
                  <a:lnTo>
                    <a:pt x="956" y="158"/>
                  </a:lnTo>
                  <a:lnTo>
                    <a:pt x="954" y="150"/>
                  </a:lnTo>
                  <a:lnTo>
                    <a:pt x="950" y="144"/>
                  </a:lnTo>
                  <a:lnTo>
                    <a:pt x="942" y="142"/>
                  </a:lnTo>
                  <a:lnTo>
                    <a:pt x="942" y="142"/>
                  </a:lnTo>
                  <a:lnTo>
                    <a:pt x="839" y="132"/>
                  </a:lnTo>
                  <a:lnTo>
                    <a:pt x="763" y="122"/>
                  </a:lnTo>
                  <a:lnTo>
                    <a:pt x="678" y="110"/>
                  </a:lnTo>
                  <a:lnTo>
                    <a:pt x="589" y="96"/>
                  </a:lnTo>
                  <a:lnTo>
                    <a:pt x="500" y="78"/>
                  </a:lnTo>
                  <a:lnTo>
                    <a:pt x="414" y="58"/>
                  </a:lnTo>
                  <a:lnTo>
                    <a:pt x="373" y="46"/>
                  </a:lnTo>
                  <a:lnTo>
                    <a:pt x="337" y="34"/>
                  </a:lnTo>
                  <a:lnTo>
                    <a:pt x="337" y="34"/>
                  </a:lnTo>
                  <a:lnTo>
                    <a:pt x="282" y="16"/>
                  </a:lnTo>
                  <a:lnTo>
                    <a:pt x="234" y="6"/>
                  </a:lnTo>
                  <a:lnTo>
                    <a:pt x="193" y="2"/>
                  </a:lnTo>
                  <a:lnTo>
                    <a:pt x="175" y="0"/>
                  </a:lnTo>
                  <a:lnTo>
                    <a:pt x="159" y="2"/>
                  </a:lnTo>
                  <a:lnTo>
                    <a:pt x="143" y="2"/>
                  </a:lnTo>
                  <a:lnTo>
                    <a:pt x="129" y="6"/>
                  </a:lnTo>
                  <a:lnTo>
                    <a:pt x="105" y="14"/>
                  </a:lnTo>
                  <a:lnTo>
                    <a:pt x="84" y="24"/>
                  </a:lnTo>
                  <a:lnTo>
                    <a:pt x="68" y="38"/>
                  </a:lnTo>
                  <a:lnTo>
                    <a:pt x="56" y="54"/>
                  </a:lnTo>
                  <a:lnTo>
                    <a:pt x="44" y="68"/>
                  </a:lnTo>
                  <a:lnTo>
                    <a:pt x="36" y="86"/>
                  </a:lnTo>
                  <a:lnTo>
                    <a:pt x="28" y="100"/>
                  </a:lnTo>
                  <a:lnTo>
                    <a:pt x="16" y="128"/>
                  </a:lnTo>
                  <a:lnTo>
                    <a:pt x="8" y="138"/>
                  </a:lnTo>
                  <a:lnTo>
                    <a:pt x="0" y="146"/>
                  </a:lnTo>
                  <a:lnTo>
                    <a:pt x="270" y="270"/>
                  </a:lnTo>
                  <a:lnTo>
                    <a:pt x="270" y="270"/>
                  </a:lnTo>
                  <a:lnTo>
                    <a:pt x="272" y="264"/>
                  </a:lnTo>
                  <a:lnTo>
                    <a:pt x="276" y="258"/>
                  </a:lnTo>
                  <a:lnTo>
                    <a:pt x="284" y="250"/>
                  </a:lnTo>
                  <a:lnTo>
                    <a:pt x="294" y="242"/>
                  </a:lnTo>
                  <a:lnTo>
                    <a:pt x="305" y="234"/>
                  </a:lnTo>
                  <a:lnTo>
                    <a:pt x="323" y="226"/>
                  </a:lnTo>
                  <a:lnTo>
                    <a:pt x="347" y="220"/>
                  </a:lnTo>
                  <a:lnTo>
                    <a:pt x="375" y="214"/>
                  </a:lnTo>
                  <a:lnTo>
                    <a:pt x="407" y="210"/>
                  </a:lnTo>
                  <a:lnTo>
                    <a:pt x="446" y="210"/>
                  </a:lnTo>
                  <a:lnTo>
                    <a:pt x="494" y="212"/>
                  </a:lnTo>
                  <a:lnTo>
                    <a:pt x="547" y="220"/>
                  </a:lnTo>
                  <a:lnTo>
                    <a:pt x="609" y="230"/>
                  </a:lnTo>
                  <a:lnTo>
                    <a:pt x="680" y="246"/>
                  </a:lnTo>
                  <a:lnTo>
                    <a:pt x="759" y="268"/>
                  </a:lnTo>
                  <a:lnTo>
                    <a:pt x="759" y="268"/>
                  </a:lnTo>
                  <a:lnTo>
                    <a:pt x="785" y="268"/>
                  </a:lnTo>
                  <a:lnTo>
                    <a:pt x="813" y="266"/>
                  </a:lnTo>
                  <a:lnTo>
                    <a:pt x="847" y="260"/>
                  </a:lnTo>
                  <a:lnTo>
                    <a:pt x="862" y="256"/>
                  </a:lnTo>
                  <a:lnTo>
                    <a:pt x="880" y="248"/>
                  </a:lnTo>
                  <a:lnTo>
                    <a:pt x="896" y="240"/>
                  </a:lnTo>
                  <a:lnTo>
                    <a:pt x="912" y="230"/>
                  </a:lnTo>
                  <a:lnTo>
                    <a:pt x="926" y="218"/>
                  </a:lnTo>
                  <a:lnTo>
                    <a:pt x="940" y="204"/>
                  </a:lnTo>
                  <a:lnTo>
                    <a:pt x="950" y="186"/>
                  </a:lnTo>
                  <a:lnTo>
                    <a:pt x="956" y="166"/>
                  </a:lnTo>
                  <a:lnTo>
                    <a:pt x="956" y="166"/>
                  </a:lnTo>
                  <a:close/>
                </a:path>
              </a:pathLst>
            </a:custGeom>
            <a:solidFill>
              <a:srgbClr val="FCC0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2835" tIns="36418" rIns="72835" bIns="364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434"/>
            </a:p>
          </p:txBody>
        </p:sp>
        <p:sp>
          <p:nvSpPr>
            <p:cNvPr id="286" name="Freeform 383">
              <a:extLst>
                <a:ext uri="{FF2B5EF4-FFF2-40B4-BE49-F238E27FC236}">
                  <a16:creationId xmlns:a16="http://schemas.microsoft.com/office/drawing/2014/main" id="{1A87F6AB-3A55-4F81-B3DC-F5D39D8B1AE5}"/>
                </a:ext>
              </a:extLst>
            </p:cNvPr>
            <p:cNvSpPr>
              <a:spLocks/>
            </p:cNvSpPr>
            <p:nvPr/>
          </p:nvSpPr>
          <p:spPr bwMode="auto">
            <a:xfrm>
              <a:off x="4827588" y="6972300"/>
              <a:ext cx="242888" cy="120650"/>
            </a:xfrm>
            <a:custGeom>
              <a:avLst/>
              <a:gdLst>
                <a:gd name="T0" fmla="*/ 34 w 153"/>
                <a:gd name="T1" fmla="*/ 0 h 76"/>
                <a:gd name="T2" fmla="*/ 34 w 153"/>
                <a:gd name="T3" fmla="*/ 0 h 76"/>
                <a:gd name="T4" fmla="*/ 26 w 153"/>
                <a:gd name="T5" fmla="*/ 4 h 76"/>
                <a:gd name="T6" fmla="*/ 18 w 153"/>
                <a:gd name="T7" fmla="*/ 8 h 76"/>
                <a:gd name="T8" fmla="*/ 10 w 153"/>
                <a:gd name="T9" fmla="*/ 14 h 76"/>
                <a:gd name="T10" fmla="*/ 4 w 153"/>
                <a:gd name="T11" fmla="*/ 22 h 76"/>
                <a:gd name="T12" fmla="*/ 0 w 153"/>
                <a:gd name="T13" fmla="*/ 32 h 76"/>
                <a:gd name="T14" fmla="*/ 0 w 153"/>
                <a:gd name="T15" fmla="*/ 38 h 76"/>
                <a:gd name="T16" fmla="*/ 2 w 153"/>
                <a:gd name="T17" fmla="*/ 42 h 76"/>
                <a:gd name="T18" fmla="*/ 4 w 153"/>
                <a:gd name="T19" fmla="*/ 48 h 76"/>
                <a:gd name="T20" fmla="*/ 8 w 153"/>
                <a:gd name="T21" fmla="*/ 54 h 76"/>
                <a:gd name="T22" fmla="*/ 8 w 153"/>
                <a:gd name="T23" fmla="*/ 54 h 76"/>
                <a:gd name="T24" fmla="*/ 14 w 153"/>
                <a:gd name="T25" fmla="*/ 60 h 76"/>
                <a:gd name="T26" fmla="*/ 22 w 153"/>
                <a:gd name="T27" fmla="*/ 66 h 76"/>
                <a:gd name="T28" fmla="*/ 30 w 153"/>
                <a:gd name="T29" fmla="*/ 70 h 76"/>
                <a:gd name="T30" fmla="*/ 40 w 153"/>
                <a:gd name="T31" fmla="*/ 74 h 76"/>
                <a:gd name="T32" fmla="*/ 52 w 153"/>
                <a:gd name="T33" fmla="*/ 76 h 76"/>
                <a:gd name="T34" fmla="*/ 63 w 153"/>
                <a:gd name="T35" fmla="*/ 76 h 76"/>
                <a:gd name="T36" fmla="*/ 79 w 153"/>
                <a:gd name="T37" fmla="*/ 74 h 76"/>
                <a:gd name="T38" fmla="*/ 95 w 153"/>
                <a:gd name="T39" fmla="*/ 72 h 76"/>
                <a:gd name="T40" fmla="*/ 95 w 153"/>
                <a:gd name="T41" fmla="*/ 72 h 76"/>
                <a:gd name="T42" fmla="*/ 109 w 153"/>
                <a:gd name="T43" fmla="*/ 68 h 76"/>
                <a:gd name="T44" fmla="*/ 119 w 153"/>
                <a:gd name="T45" fmla="*/ 64 h 76"/>
                <a:gd name="T46" fmla="*/ 129 w 153"/>
                <a:gd name="T47" fmla="*/ 58 h 76"/>
                <a:gd name="T48" fmla="*/ 137 w 153"/>
                <a:gd name="T49" fmla="*/ 52 h 76"/>
                <a:gd name="T50" fmla="*/ 143 w 153"/>
                <a:gd name="T51" fmla="*/ 46 h 76"/>
                <a:gd name="T52" fmla="*/ 147 w 153"/>
                <a:gd name="T53" fmla="*/ 38 h 76"/>
                <a:gd name="T54" fmla="*/ 151 w 153"/>
                <a:gd name="T55" fmla="*/ 32 h 76"/>
                <a:gd name="T56" fmla="*/ 153 w 153"/>
                <a:gd name="T57" fmla="*/ 24 h 76"/>
                <a:gd name="T58" fmla="*/ 153 w 153"/>
                <a:gd name="T59" fmla="*/ 24 h 76"/>
                <a:gd name="T60" fmla="*/ 153 w 153"/>
                <a:gd name="T61" fmla="*/ 20 h 76"/>
                <a:gd name="T62" fmla="*/ 149 w 153"/>
                <a:gd name="T63" fmla="*/ 14 h 76"/>
                <a:gd name="T64" fmla="*/ 145 w 153"/>
                <a:gd name="T65" fmla="*/ 12 h 76"/>
                <a:gd name="T66" fmla="*/ 141 w 153"/>
                <a:gd name="T67" fmla="*/ 10 h 76"/>
                <a:gd name="T68" fmla="*/ 34 w 153"/>
                <a:gd name="T69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53" h="76">
                  <a:moveTo>
                    <a:pt x="34" y="0"/>
                  </a:moveTo>
                  <a:lnTo>
                    <a:pt x="34" y="0"/>
                  </a:lnTo>
                  <a:lnTo>
                    <a:pt x="26" y="4"/>
                  </a:lnTo>
                  <a:lnTo>
                    <a:pt x="18" y="8"/>
                  </a:lnTo>
                  <a:lnTo>
                    <a:pt x="10" y="14"/>
                  </a:lnTo>
                  <a:lnTo>
                    <a:pt x="4" y="22"/>
                  </a:lnTo>
                  <a:lnTo>
                    <a:pt x="0" y="32"/>
                  </a:lnTo>
                  <a:lnTo>
                    <a:pt x="0" y="38"/>
                  </a:lnTo>
                  <a:lnTo>
                    <a:pt x="2" y="42"/>
                  </a:lnTo>
                  <a:lnTo>
                    <a:pt x="4" y="48"/>
                  </a:lnTo>
                  <a:lnTo>
                    <a:pt x="8" y="54"/>
                  </a:lnTo>
                  <a:lnTo>
                    <a:pt x="8" y="54"/>
                  </a:lnTo>
                  <a:lnTo>
                    <a:pt x="14" y="60"/>
                  </a:lnTo>
                  <a:lnTo>
                    <a:pt x="22" y="66"/>
                  </a:lnTo>
                  <a:lnTo>
                    <a:pt x="30" y="70"/>
                  </a:lnTo>
                  <a:lnTo>
                    <a:pt x="40" y="74"/>
                  </a:lnTo>
                  <a:lnTo>
                    <a:pt x="52" y="76"/>
                  </a:lnTo>
                  <a:lnTo>
                    <a:pt x="63" y="76"/>
                  </a:lnTo>
                  <a:lnTo>
                    <a:pt x="79" y="74"/>
                  </a:lnTo>
                  <a:lnTo>
                    <a:pt x="95" y="72"/>
                  </a:lnTo>
                  <a:lnTo>
                    <a:pt x="95" y="72"/>
                  </a:lnTo>
                  <a:lnTo>
                    <a:pt x="109" y="68"/>
                  </a:lnTo>
                  <a:lnTo>
                    <a:pt x="119" y="64"/>
                  </a:lnTo>
                  <a:lnTo>
                    <a:pt x="129" y="58"/>
                  </a:lnTo>
                  <a:lnTo>
                    <a:pt x="137" y="52"/>
                  </a:lnTo>
                  <a:lnTo>
                    <a:pt x="143" y="46"/>
                  </a:lnTo>
                  <a:lnTo>
                    <a:pt x="147" y="38"/>
                  </a:lnTo>
                  <a:lnTo>
                    <a:pt x="151" y="32"/>
                  </a:lnTo>
                  <a:lnTo>
                    <a:pt x="153" y="24"/>
                  </a:lnTo>
                  <a:lnTo>
                    <a:pt x="153" y="24"/>
                  </a:lnTo>
                  <a:lnTo>
                    <a:pt x="153" y="20"/>
                  </a:lnTo>
                  <a:lnTo>
                    <a:pt x="149" y="14"/>
                  </a:lnTo>
                  <a:lnTo>
                    <a:pt x="145" y="12"/>
                  </a:lnTo>
                  <a:lnTo>
                    <a:pt x="141" y="10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FAE2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2835" tIns="36418" rIns="72835" bIns="364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434"/>
            </a:p>
          </p:txBody>
        </p:sp>
        <p:sp>
          <p:nvSpPr>
            <p:cNvPr id="287" name="Freeform 384">
              <a:extLst>
                <a:ext uri="{FF2B5EF4-FFF2-40B4-BE49-F238E27FC236}">
                  <a16:creationId xmlns:a16="http://schemas.microsoft.com/office/drawing/2014/main" id="{F198B11D-78F5-4CB3-AE65-30EC9A9DB66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41975" y="6931025"/>
              <a:ext cx="173038" cy="177800"/>
            </a:xfrm>
            <a:custGeom>
              <a:avLst/>
              <a:gdLst>
                <a:gd name="T0" fmla="*/ 86 w 109"/>
                <a:gd name="T1" fmla="*/ 2 h 112"/>
                <a:gd name="T2" fmla="*/ 86 w 109"/>
                <a:gd name="T3" fmla="*/ 2 h 112"/>
                <a:gd name="T4" fmla="*/ 74 w 109"/>
                <a:gd name="T5" fmla="*/ 0 h 112"/>
                <a:gd name="T6" fmla="*/ 58 w 109"/>
                <a:gd name="T7" fmla="*/ 2 h 112"/>
                <a:gd name="T8" fmla="*/ 44 w 109"/>
                <a:gd name="T9" fmla="*/ 8 h 112"/>
                <a:gd name="T10" fmla="*/ 30 w 109"/>
                <a:gd name="T11" fmla="*/ 16 h 112"/>
                <a:gd name="T12" fmla="*/ 18 w 109"/>
                <a:gd name="T13" fmla="*/ 30 h 112"/>
                <a:gd name="T14" fmla="*/ 12 w 109"/>
                <a:gd name="T15" fmla="*/ 38 h 112"/>
                <a:gd name="T16" fmla="*/ 8 w 109"/>
                <a:gd name="T17" fmla="*/ 46 h 112"/>
                <a:gd name="T18" fmla="*/ 4 w 109"/>
                <a:gd name="T19" fmla="*/ 56 h 112"/>
                <a:gd name="T20" fmla="*/ 2 w 109"/>
                <a:gd name="T21" fmla="*/ 68 h 112"/>
                <a:gd name="T22" fmla="*/ 0 w 109"/>
                <a:gd name="T23" fmla="*/ 80 h 112"/>
                <a:gd name="T24" fmla="*/ 0 w 109"/>
                <a:gd name="T25" fmla="*/ 94 h 112"/>
                <a:gd name="T26" fmla="*/ 0 w 109"/>
                <a:gd name="T27" fmla="*/ 94 h 112"/>
                <a:gd name="T28" fmla="*/ 2 w 109"/>
                <a:gd name="T29" fmla="*/ 100 h 112"/>
                <a:gd name="T30" fmla="*/ 4 w 109"/>
                <a:gd name="T31" fmla="*/ 104 h 112"/>
                <a:gd name="T32" fmla="*/ 10 w 109"/>
                <a:gd name="T33" fmla="*/ 108 h 112"/>
                <a:gd name="T34" fmla="*/ 16 w 109"/>
                <a:gd name="T35" fmla="*/ 110 h 112"/>
                <a:gd name="T36" fmla="*/ 22 w 109"/>
                <a:gd name="T37" fmla="*/ 112 h 112"/>
                <a:gd name="T38" fmla="*/ 30 w 109"/>
                <a:gd name="T39" fmla="*/ 112 h 112"/>
                <a:gd name="T40" fmla="*/ 36 w 109"/>
                <a:gd name="T41" fmla="*/ 108 h 112"/>
                <a:gd name="T42" fmla="*/ 44 w 109"/>
                <a:gd name="T43" fmla="*/ 104 h 112"/>
                <a:gd name="T44" fmla="*/ 44 w 109"/>
                <a:gd name="T45" fmla="*/ 104 h 112"/>
                <a:gd name="T46" fmla="*/ 56 w 109"/>
                <a:gd name="T47" fmla="*/ 94 h 112"/>
                <a:gd name="T48" fmla="*/ 70 w 109"/>
                <a:gd name="T49" fmla="*/ 80 h 112"/>
                <a:gd name="T50" fmla="*/ 101 w 109"/>
                <a:gd name="T51" fmla="*/ 48 h 112"/>
                <a:gd name="T52" fmla="*/ 101 w 109"/>
                <a:gd name="T53" fmla="*/ 48 h 112"/>
                <a:gd name="T54" fmla="*/ 103 w 109"/>
                <a:gd name="T55" fmla="*/ 44 h 112"/>
                <a:gd name="T56" fmla="*/ 107 w 109"/>
                <a:gd name="T57" fmla="*/ 36 h 112"/>
                <a:gd name="T58" fmla="*/ 109 w 109"/>
                <a:gd name="T59" fmla="*/ 30 h 112"/>
                <a:gd name="T60" fmla="*/ 109 w 109"/>
                <a:gd name="T61" fmla="*/ 22 h 112"/>
                <a:gd name="T62" fmla="*/ 107 w 109"/>
                <a:gd name="T63" fmla="*/ 16 h 112"/>
                <a:gd name="T64" fmla="*/ 103 w 109"/>
                <a:gd name="T65" fmla="*/ 8 h 112"/>
                <a:gd name="T66" fmla="*/ 95 w 109"/>
                <a:gd name="T67" fmla="*/ 4 h 112"/>
                <a:gd name="T68" fmla="*/ 86 w 109"/>
                <a:gd name="T69" fmla="*/ 2 h 112"/>
                <a:gd name="T70" fmla="*/ 86 w 109"/>
                <a:gd name="T71" fmla="*/ 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09" h="112">
                  <a:moveTo>
                    <a:pt x="86" y="2"/>
                  </a:moveTo>
                  <a:lnTo>
                    <a:pt x="86" y="2"/>
                  </a:lnTo>
                  <a:lnTo>
                    <a:pt x="74" y="0"/>
                  </a:lnTo>
                  <a:lnTo>
                    <a:pt x="58" y="2"/>
                  </a:lnTo>
                  <a:lnTo>
                    <a:pt x="44" y="8"/>
                  </a:lnTo>
                  <a:lnTo>
                    <a:pt x="30" y="16"/>
                  </a:lnTo>
                  <a:lnTo>
                    <a:pt x="18" y="30"/>
                  </a:lnTo>
                  <a:lnTo>
                    <a:pt x="12" y="38"/>
                  </a:lnTo>
                  <a:lnTo>
                    <a:pt x="8" y="46"/>
                  </a:lnTo>
                  <a:lnTo>
                    <a:pt x="4" y="56"/>
                  </a:lnTo>
                  <a:lnTo>
                    <a:pt x="2" y="68"/>
                  </a:lnTo>
                  <a:lnTo>
                    <a:pt x="0" y="80"/>
                  </a:lnTo>
                  <a:lnTo>
                    <a:pt x="0" y="94"/>
                  </a:lnTo>
                  <a:lnTo>
                    <a:pt x="0" y="94"/>
                  </a:lnTo>
                  <a:lnTo>
                    <a:pt x="2" y="100"/>
                  </a:lnTo>
                  <a:lnTo>
                    <a:pt x="4" y="104"/>
                  </a:lnTo>
                  <a:lnTo>
                    <a:pt x="10" y="108"/>
                  </a:lnTo>
                  <a:lnTo>
                    <a:pt x="16" y="110"/>
                  </a:lnTo>
                  <a:lnTo>
                    <a:pt x="22" y="112"/>
                  </a:lnTo>
                  <a:lnTo>
                    <a:pt x="30" y="112"/>
                  </a:lnTo>
                  <a:lnTo>
                    <a:pt x="36" y="108"/>
                  </a:lnTo>
                  <a:lnTo>
                    <a:pt x="44" y="104"/>
                  </a:lnTo>
                  <a:lnTo>
                    <a:pt x="44" y="104"/>
                  </a:lnTo>
                  <a:lnTo>
                    <a:pt x="56" y="94"/>
                  </a:lnTo>
                  <a:lnTo>
                    <a:pt x="70" y="80"/>
                  </a:lnTo>
                  <a:lnTo>
                    <a:pt x="101" y="48"/>
                  </a:lnTo>
                  <a:lnTo>
                    <a:pt x="101" y="48"/>
                  </a:lnTo>
                  <a:lnTo>
                    <a:pt x="103" y="44"/>
                  </a:lnTo>
                  <a:lnTo>
                    <a:pt x="107" y="36"/>
                  </a:lnTo>
                  <a:lnTo>
                    <a:pt x="109" y="30"/>
                  </a:lnTo>
                  <a:lnTo>
                    <a:pt x="109" y="22"/>
                  </a:lnTo>
                  <a:lnTo>
                    <a:pt x="107" y="16"/>
                  </a:lnTo>
                  <a:lnTo>
                    <a:pt x="103" y="8"/>
                  </a:lnTo>
                  <a:lnTo>
                    <a:pt x="95" y="4"/>
                  </a:lnTo>
                  <a:lnTo>
                    <a:pt x="86" y="2"/>
                  </a:lnTo>
                  <a:lnTo>
                    <a:pt x="86" y="2"/>
                  </a:lnTo>
                  <a:close/>
                </a:path>
              </a:pathLst>
            </a:custGeom>
            <a:solidFill>
              <a:srgbClr val="FAE2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2835" tIns="36418" rIns="72835" bIns="364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434"/>
            </a:p>
          </p:txBody>
        </p:sp>
      </p:grpSp>
      <p:grpSp>
        <p:nvGrpSpPr>
          <p:cNvPr id="288" name="그룹 287">
            <a:extLst>
              <a:ext uri="{FF2B5EF4-FFF2-40B4-BE49-F238E27FC236}">
                <a16:creationId xmlns:a16="http://schemas.microsoft.com/office/drawing/2014/main" id="{75D8D95F-0B1B-4390-B93D-909ADF986A38}"/>
              </a:ext>
            </a:extLst>
          </p:cNvPr>
          <p:cNvGrpSpPr/>
          <p:nvPr/>
        </p:nvGrpSpPr>
        <p:grpSpPr>
          <a:xfrm>
            <a:off x="20408543" y="5627376"/>
            <a:ext cx="1528779" cy="1560391"/>
            <a:chOff x="22056726" y="9961563"/>
            <a:chExt cx="1919288" cy="1958975"/>
          </a:xfrm>
        </p:grpSpPr>
        <p:sp>
          <p:nvSpPr>
            <p:cNvPr id="289" name="Rectangle 1827">
              <a:extLst>
                <a:ext uri="{FF2B5EF4-FFF2-40B4-BE49-F238E27FC236}">
                  <a16:creationId xmlns:a16="http://schemas.microsoft.com/office/drawing/2014/main" id="{83555896-1025-4E8C-B269-6F4D871DAD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39413" y="10434638"/>
              <a:ext cx="125413" cy="155575"/>
            </a:xfrm>
            <a:prstGeom prst="rect">
              <a:avLst/>
            </a:prstGeom>
            <a:solidFill>
              <a:srgbClr val="FCD7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72835" tIns="36418" rIns="72835" bIns="364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434"/>
            </a:p>
          </p:txBody>
        </p:sp>
        <p:sp>
          <p:nvSpPr>
            <p:cNvPr id="290" name="Freeform 1828">
              <a:extLst>
                <a:ext uri="{FF2B5EF4-FFF2-40B4-BE49-F238E27FC236}">
                  <a16:creationId xmlns:a16="http://schemas.microsoft.com/office/drawing/2014/main" id="{69E5F213-2BE0-47E3-83BA-7A2D29B4A67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179088" y="10285413"/>
              <a:ext cx="246063" cy="161925"/>
            </a:xfrm>
            <a:custGeom>
              <a:avLst/>
              <a:gdLst>
                <a:gd name="T0" fmla="*/ 155 w 155"/>
                <a:gd name="T1" fmla="*/ 102 h 102"/>
                <a:gd name="T2" fmla="*/ 0 w 155"/>
                <a:gd name="T3" fmla="*/ 102 h 102"/>
                <a:gd name="T4" fmla="*/ 77 w 155"/>
                <a:gd name="T5" fmla="*/ 0 h 102"/>
                <a:gd name="T6" fmla="*/ 155 w 155"/>
                <a:gd name="T7" fmla="*/ 10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5" h="102">
                  <a:moveTo>
                    <a:pt x="155" y="102"/>
                  </a:moveTo>
                  <a:lnTo>
                    <a:pt x="0" y="102"/>
                  </a:lnTo>
                  <a:lnTo>
                    <a:pt x="77" y="0"/>
                  </a:lnTo>
                  <a:lnTo>
                    <a:pt x="155" y="102"/>
                  </a:lnTo>
                  <a:close/>
                </a:path>
              </a:pathLst>
            </a:custGeom>
            <a:solidFill>
              <a:srgbClr val="FCD7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2835" tIns="36418" rIns="72835" bIns="364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434"/>
            </a:p>
          </p:txBody>
        </p:sp>
        <p:sp>
          <p:nvSpPr>
            <p:cNvPr id="291" name="Rectangle 1829">
              <a:extLst>
                <a:ext uri="{FF2B5EF4-FFF2-40B4-BE49-F238E27FC236}">
                  <a16:creationId xmlns:a16="http://schemas.microsoft.com/office/drawing/2014/main" id="{DFEE90FD-A782-4443-8DB6-4215764449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191663" y="10380663"/>
              <a:ext cx="52388" cy="1539875"/>
            </a:xfrm>
            <a:prstGeom prst="rect">
              <a:avLst/>
            </a:prstGeom>
            <a:solidFill>
              <a:srgbClr val="1C4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72835" tIns="36418" rIns="72835" bIns="364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434"/>
            </a:p>
          </p:txBody>
        </p:sp>
        <p:sp>
          <p:nvSpPr>
            <p:cNvPr id="292" name="Rectangle 1830">
              <a:extLst>
                <a:ext uri="{FF2B5EF4-FFF2-40B4-BE49-F238E27FC236}">
                  <a16:creationId xmlns:a16="http://schemas.microsoft.com/office/drawing/2014/main" id="{2E4B0E7C-3F98-4E5B-96AE-8641A9C016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56726" y="11755438"/>
              <a:ext cx="1647825" cy="53975"/>
            </a:xfrm>
            <a:prstGeom prst="rect">
              <a:avLst/>
            </a:prstGeom>
            <a:solidFill>
              <a:srgbClr val="1C4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72835" tIns="36418" rIns="72835" bIns="364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434"/>
            </a:p>
          </p:txBody>
        </p:sp>
        <p:sp>
          <p:nvSpPr>
            <p:cNvPr id="293" name="Rectangle 1831">
              <a:extLst>
                <a:ext uri="{FF2B5EF4-FFF2-40B4-BE49-F238E27FC236}">
                  <a16:creationId xmlns:a16="http://schemas.microsoft.com/office/drawing/2014/main" id="{54D6408D-5C81-4C3E-ACF5-3871BB358F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323426" y="11326813"/>
              <a:ext cx="249238" cy="352425"/>
            </a:xfrm>
            <a:prstGeom prst="rect">
              <a:avLst/>
            </a:prstGeom>
            <a:solidFill>
              <a:srgbClr val="AEBF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72835" tIns="36418" rIns="72835" bIns="364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434"/>
            </a:p>
          </p:txBody>
        </p:sp>
        <p:sp>
          <p:nvSpPr>
            <p:cNvPr id="294" name="Rectangle 1832">
              <a:extLst>
                <a:ext uri="{FF2B5EF4-FFF2-40B4-BE49-F238E27FC236}">
                  <a16:creationId xmlns:a16="http://schemas.microsoft.com/office/drawing/2014/main" id="{A0B668B2-9743-4552-B203-90CE1D00AD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575838" y="11196638"/>
              <a:ext cx="247650" cy="482600"/>
            </a:xfrm>
            <a:prstGeom prst="rect">
              <a:avLst/>
            </a:prstGeom>
            <a:solidFill>
              <a:srgbClr val="FFA2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72835" tIns="36418" rIns="72835" bIns="364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434"/>
            </a:p>
          </p:txBody>
        </p:sp>
        <p:sp>
          <p:nvSpPr>
            <p:cNvPr id="295" name="Rectangle 1833">
              <a:extLst>
                <a:ext uri="{FF2B5EF4-FFF2-40B4-BE49-F238E27FC236}">
                  <a16:creationId xmlns:a16="http://schemas.microsoft.com/office/drawing/2014/main" id="{43C9DE82-FBA6-4A94-838F-263B701B54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826663" y="10958513"/>
              <a:ext cx="249238" cy="720725"/>
            </a:xfrm>
            <a:prstGeom prst="rect">
              <a:avLst/>
            </a:prstGeom>
            <a:solidFill>
              <a:srgbClr val="1C4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72835" tIns="36418" rIns="72835" bIns="364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434"/>
            </a:p>
          </p:txBody>
        </p:sp>
        <p:sp>
          <p:nvSpPr>
            <p:cNvPr id="296" name="Rectangle 1834">
              <a:extLst>
                <a:ext uri="{FF2B5EF4-FFF2-40B4-BE49-F238E27FC236}">
                  <a16:creationId xmlns:a16="http://schemas.microsoft.com/office/drawing/2014/main" id="{D48E7B28-1290-4156-B26C-F33667F008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079076" y="10783888"/>
              <a:ext cx="247650" cy="895350"/>
            </a:xfrm>
            <a:prstGeom prst="rect">
              <a:avLst/>
            </a:prstGeom>
            <a:solidFill>
              <a:srgbClr val="FFA2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72835" tIns="36418" rIns="72835" bIns="364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434"/>
            </a:p>
          </p:txBody>
        </p:sp>
        <p:sp>
          <p:nvSpPr>
            <p:cNvPr id="297" name="Rectangle 1835">
              <a:extLst>
                <a:ext uri="{FF2B5EF4-FFF2-40B4-BE49-F238E27FC236}">
                  <a16:creationId xmlns:a16="http://schemas.microsoft.com/office/drawing/2014/main" id="{31401092-18C3-4CF3-BCBD-8F98847EB1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329901" y="10552113"/>
              <a:ext cx="249238" cy="1127125"/>
            </a:xfrm>
            <a:prstGeom prst="rect">
              <a:avLst/>
            </a:prstGeom>
            <a:solidFill>
              <a:srgbClr val="AEBF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72835" tIns="36418" rIns="72835" bIns="364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434"/>
            </a:p>
          </p:txBody>
        </p:sp>
        <p:sp>
          <p:nvSpPr>
            <p:cNvPr id="298" name="Freeform 1836">
              <a:extLst>
                <a:ext uri="{FF2B5EF4-FFF2-40B4-BE49-F238E27FC236}">
                  <a16:creationId xmlns:a16="http://schemas.microsoft.com/office/drawing/2014/main" id="{D5ADCB64-1100-475D-9F69-3F02D5322D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2396451" y="10231438"/>
              <a:ext cx="1022350" cy="977900"/>
            </a:xfrm>
            <a:custGeom>
              <a:avLst/>
              <a:gdLst>
                <a:gd name="T0" fmla="*/ 29 w 644"/>
                <a:gd name="T1" fmla="*/ 616 h 616"/>
                <a:gd name="T2" fmla="*/ 0 w 644"/>
                <a:gd name="T3" fmla="*/ 596 h 616"/>
                <a:gd name="T4" fmla="*/ 89 w 644"/>
                <a:gd name="T5" fmla="*/ 466 h 616"/>
                <a:gd name="T6" fmla="*/ 170 w 644"/>
                <a:gd name="T7" fmla="*/ 466 h 616"/>
                <a:gd name="T8" fmla="*/ 255 w 644"/>
                <a:gd name="T9" fmla="*/ 306 h 616"/>
                <a:gd name="T10" fmla="*/ 339 w 644"/>
                <a:gd name="T11" fmla="*/ 306 h 616"/>
                <a:gd name="T12" fmla="*/ 424 w 644"/>
                <a:gd name="T13" fmla="*/ 184 h 616"/>
                <a:gd name="T14" fmla="*/ 505 w 644"/>
                <a:gd name="T15" fmla="*/ 184 h 616"/>
                <a:gd name="T16" fmla="*/ 586 w 644"/>
                <a:gd name="T17" fmla="*/ 34 h 616"/>
                <a:gd name="T18" fmla="*/ 616 w 644"/>
                <a:gd name="T19" fmla="*/ 0 h 616"/>
                <a:gd name="T20" fmla="*/ 644 w 644"/>
                <a:gd name="T21" fmla="*/ 26 h 616"/>
                <a:gd name="T22" fmla="*/ 616 w 644"/>
                <a:gd name="T23" fmla="*/ 56 h 616"/>
                <a:gd name="T24" fmla="*/ 527 w 644"/>
                <a:gd name="T25" fmla="*/ 220 h 616"/>
                <a:gd name="T26" fmla="*/ 442 w 644"/>
                <a:gd name="T27" fmla="*/ 220 h 616"/>
                <a:gd name="T28" fmla="*/ 358 w 644"/>
                <a:gd name="T29" fmla="*/ 344 h 616"/>
                <a:gd name="T30" fmla="*/ 277 w 644"/>
                <a:gd name="T31" fmla="*/ 344 h 616"/>
                <a:gd name="T32" fmla="*/ 194 w 644"/>
                <a:gd name="T33" fmla="*/ 504 h 616"/>
                <a:gd name="T34" fmla="*/ 109 w 644"/>
                <a:gd name="T35" fmla="*/ 504 h 616"/>
                <a:gd name="T36" fmla="*/ 29 w 644"/>
                <a:gd name="T37" fmla="*/ 616 h 6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4" h="616">
                  <a:moveTo>
                    <a:pt x="29" y="616"/>
                  </a:moveTo>
                  <a:lnTo>
                    <a:pt x="0" y="596"/>
                  </a:lnTo>
                  <a:lnTo>
                    <a:pt x="89" y="466"/>
                  </a:lnTo>
                  <a:lnTo>
                    <a:pt x="170" y="466"/>
                  </a:lnTo>
                  <a:lnTo>
                    <a:pt x="255" y="306"/>
                  </a:lnTo>
                  <a:lnTo>
                    <a:pt x="339" y="306"/>
                  </a:lnTo>
                  <a:lnTo>
                    <a:pt x="424" y="184"/>
                  </a:lnTo>
                  <a:lnTo>
                    <a:pt x="505" y="184"/>
                  </a:lnTo>
                  <a:lnTo>
                    <a:pt x="586" y="34"/>
                  </a:lnTo>
                  <a:lnTo>
                    <a:pt x="616" y="0"/>
                  </a:lnTo>
                  <a:lnTo>
                    <a:pt x="644" y="26"/>
                  </a:lnTo>
                  <a:lnTo>
                    <a:pt x="616" y="56"/>
                  </a:lnTo>
                  <a:lnTo>
                    <a:pt x="527" y="220"/>
                  </a:lnTo>
                  <a:lnTo>
                    <a:pt x="442" y="220"/>
                  </a:lnTo>
                  <a:lnTo>
                    <a:pt x="358" y="344"/>
                  </a:lnTo>
                  <a:lnTo>
                    <a:pt x="277" y="344"/>
                  </a:lnTo>
                  <a:lnTo>
                    <a:pt x="194" y="504"/>
                  </a:lnTo>
                  <a:lnTo>
                    <a:pt x="109" y="504"/>
                  </a:lnTo>
                  <a:lnTo>
                    <a:pt x="29" y="616"/>
                  </a:lnTo>
                  <a:close/>
                </a:path>
              </a:pathLst>
            </a:custGeom>
            <a:solidFill>
              <a:srgbClr val="1C4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2835" tIns="36418" rIns="72835" bIns="364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434"/>
            </a:p>
          </p:txBody>
        </p:sp>
        <p:sp>
          <p:nvSpPr>
            <p:cNvPr id="299" name="Freeform 1837">
              <a:extLst>
                <a:ext uri="{FF2B5EF4-FFF2-40B4-BE49-F238E27FC236}">
                  <a16:creationId xmlns:a16="http://schemas.microsoft.com/office/drawing/2014/main" id="{C3B2E968-173A-446A-85F0-CA528D712F5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285451" y="10126663"/>
              <a:ext cx="223838" cy="231775"/>
            </a:xfrm>
            <a:custGeom>
              <a:avLst/>
              <a:gdLst>
                <a:gd name="T0" fmla="*/ 109 w 141"/>
                <a:gd name="T1" fmla="*/ 146 h 146"/>
                <a:gd name="T2" fmla="*/ 141 w 141"/>
                <a:gd name="T3" fmla="*/ 0 h 146"/>
                <a:gd name="T4" fmla="*/ 0 w 141"/>
                <a:gd name="T5" fmla="*/ 44 h 146"/>
                <a:gd name="T6" fmla="*/ 109 w 141"/>
                <a:gd name="T7" fmla="*/ 146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1" h="146">
                  <a:moveTo>
                    <a:pt x="109" y="146"/>
                  </a:moveTo>
                  <a:lnTo>
                    <a:pt x="141" y="0"/>
                  </a:lnTo>
                  <a:lnTo>
                    <a:pt x="0" y="44"/>
                  </a:lnTo>
                  <a:lnTo>
                    <a:pt x="109" y="146"/>
                  </a:lnTo>
                  <a:close/>
                </a:path>
              </a:pathLst>
            </a:custGeom>
            <a:solidFill>
              <a:srgbClr val="1C4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2835" tIns="36418" rIns="72835" bIns="364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434"/>
            </a:p>
          </p:txBody>
        </p:sp>
        <p:sp>
          <p:nvSpPr>
            <p:cNvPr id="300" name="Rectangle 1838">
              <a:extLst>
                <a:ext uri="{FF2B5EF4-FFF2-40B4-BE49-F238E27FC236}">
                  <a16:creationId xmlns:a16="http://schemas.microsoft.com/office/drawing/2014/main" id="{96A70994-E146-4C4B-BE4A-E99BB1808A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733126" y="11209338"/>
              <a:ext cx="166688" cy="203200"/>
            </a:xfrm>
            <a:prstGeom prst="rect">
              <a:avLst/>
            </a:prstGeom>
            <a:solidFill>
              <a:srgbClr val="FCD7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72835" tIns="36418" rIns="72835" bIns="364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434"/>
            </a:p>
          </p:txBody>
        </p:sp>
        <p:sp>
          <p:nvSpPr>
            <p:cNvPr id="301" name="Freeform 1839">
              <a:extLst>
                <a:ext uri="{FF2B5EF4-FFF2-40B4-BE49-F238E27FC236}">
                  <a16:creationId xmlns:a16="http://schemas.microsoft.com/office/drawing/2014/main" id="{6954699D-6723-421C-8CD1-7CBC361096E9}"/>
                </a:ext>
              </a:extLst>
            </p:cNvPr>
            <p:cNvSpPr>
              <a:spLocks/>
            </p:cNvSpPr>
            <p:nvPr/>
          </p:nvSpPr>
          <p:spPr bwMode="auto">
            <a:xfrm>
              <a:off x="23653751" y="11012488"/>
              <a:ext cx="322263" cy="212725"/>
            </a:xfrm>
            <a:custGeom>
              <a:avLst/>
              <a:gdLst>
                <a:gd name="T0" fmla="*/ 203 w 203"/>
                <a:gd name="T1" fmla="*/ 134 h 134"/>
                <a:gd name="T2" fmla="*/ 0 w 203"/>
                <a:gd name="T3" fmla="*/ 134 h 134"/>
                <a:gd name="T4" fmla="*/ 101 w 203"/>
                <a:gd name="T5" fmla="*/ 0 h 134"/>
                <a:gd name="T6" fmla="*/ 203 w 203"/>
                <a:gd name="T7" fmla="*/ 134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3" h="134">
                  <a:moveTo>
                    <a:pt x="203" y="134"/>
                  </a:moveTo>
                  <a:lnTo>
                    <a:pt x="0" y="134"/>
                  </a:lnTo>
                  <a:lnTo>
                    <a:pt x="101" y="0"/>
                  </a:lnTo>
                  <a:lnTo>
                    <a:pt x="203" y="134"/>
                  </a:lnTo>
                  <a:close/>
                </a:path>
              </a:pathLst>
            </a:custGeom>
            <a:solidFill>
              <a:srgbClr val="FCD7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2835" tIns="36418" rIns="72835" bIns="364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434"/>
            </a:p>
          </p:txBody>
        </p:sp>
        <p:sp>
          <p:nvSpPr>
            <p:cNvPr id="302" name="Rectangle 1840">
              <a:extLst>
                <a:ext uri="{FF2B5EF4-FFF2-40B4-BE49-F238E27FC236}">
                  <a16:creationId xmlns:a16="http://schemas.microsoft.com/office/drawing/2014/main" id="{A266906D-5611-442D-AF25-82A2A3EBBE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399626" y="10748963"/>
              <a:ext cx="166688" cy="203200"/>
            </a:xfrm>
            <a:prstGeom prst="rect">
              <a:avLst/>
            </a:prstGeom>
            <a:solidFill>
              <a:srgbClr val="FCD7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72835" tIns="36418" rIns="72835" bIns="364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434"/>
            </a:p>
          </p:txBody>
        </p:sp>
        <p:sp>
          <p:nvSpPr>
            <p:cNvPr id="303" name="Freeform 1841">
              <a:extLst>
                <a:ext uri="{FF2B5EF4-FFF2-40B4-BE49-F238E27FC236}">
                  <a16:creationId xmlns:a16="http://schemas.microsoft.com/office/drawing/2014/main" id="{B02F2501-E843-4857-A59B-9BAE176B0599}"/>
                </a:ext>
              </a:extLst>
            </p:cNvPr>
            <p:cNvSpPr>
              <a:spLocks/>
            </p:cNvSpPr>
            <p:nvPr/>
          </p:nvSpPr>
          <p:spPr bwMode="auto">
            <a:xfrm>
              <a:off x="22320251" y="10552113"/>
              <a:ext cx="323850" cy="212725"/>
            </a:xfrm>
            <a:custGeom>
              <a:avLst/>
              <a:gdLst>
                <a:gd name="T0" fmla="*/ 204 w 204"/>
                <a:gd name="T1" fmla="*/ 134 h 134"/>
                <a:gd name="T2" fmla="*/ 0 w 204"/>
                <a:gd name="T3" fmla="*/ 134 h 134"/>
                <a:gd name="T4" fmla="*/ 101 w 204"/>
                <a:gd name="T5" fmla="*/ 0 h 134"/>
                <a:gd name="T6" fmla="*/ 204 w 204"/>
                <a:gd name="T7" fmla="*/ 134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4" h="134">
                  <a:moveTo>
                    <a:pt x="204" y="134"/>
                  </a:moveTo>
                  <a:lnTo>
                    <a:pt x="0" y="134"/>
                  </a:lnTo>
                  <a:lnTo>
                    <a:pt x="101" y="0"/>
                  </a:lnTo>
                  <a:lnTo>
                    <a:pt x="204" y="134"/>
                  </a:lnTo>
                  <a:close/>
                </a:path>
              </a:pathLst>
            </a:custGeom>
            <a:solidFill>
              <a:srgbClr val="FCD7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2835" tIns="36418" rIns="72835" bIns="364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434"/>
            </a:p>
          </p:txBody>
        </p:sp>
        <p:sp>
          <p:nvSpPr>
            <p:cNvPr id="304" name="Rectangle 1842">
              <a:extLst>
                <a:ext uri="{FF2B5EF4-FFF2-40B4-BE49-F238E27FC236}">
                  <a16:creationId xmlns:a16="http://schemas.microsoft.com/office/drawing/2014/main" id="{76BF061D-AE25-4AC4-98EF-555402F8F3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820313" y="10088563"/>
              <a:ext cx="107950" cy="127000"/>
            </a:xfrm>
            <a:prstGeom prst="rect">
              <a:avLst/>
            </a:prstGeom>
            <a:solidFill>
              <a:srgbClr val="FCD7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72835" tIns="36418" rIns="72835" bIns="364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434"/>
            </a:p>
          </p:txBody>
        </p:sp>
        <p:sp>
          <p:nvSpPr>
            <p:cNvPr id="305" name="Freeform 1843">
              <a:extLst>
                <a:ext uri="{FF2B5EF4-FFF2-40B4-BE49-F238E27FC236}">
                  <a16:creationId xmlns:a16="http://schemas.microsoft.com/office/drawing/2014/main" id="{5F612F6E-65AB-4806-AB53-0C76F4F836E2}"/>
                </a:ext>
              </a:extLst>
            </p:cNvPr>
            <p:cNvSpPr>
              <a:spLocks/>
            </p:cNvSpPr>
            <p:nvPr/>
          </p:nvSpPr>
          <p:spPr bwMode="auto">
            <a:xfrm>
              <a:off x="22772688" y="9961563"/>
              <a:ext cx="204788" cy="136525"/>
            </a:xfrm>
            <a:custGeom>
              <a:avLst/>
              <a:gdLst>
                <a:gd name="T0" fmla="*/ 129 w 129"/>
                <a:gd name="T1" fmla="*/ 86 h 86"/>
                <a:gd name="T2" fmla="*/ 0 w 129"/>
                <a:gd name="T3" fmla="*/ 86 h 86"/>
                <a:gd name="T4" fmla="*/ 64 w 129"/>
                <a:gd name="T5" fmla="*/ 0 h 86"/>
                <a:gd name="T6" fmla="*/ 129 w 129"/>
                <a:gd name="T7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9" h="86">
                  <a:moveTo>
                    <a:pt x="129" y="86"/>
                  </a:moveTo>
                  <a:lnTo>
                    <a:pt x="0" y="86"/>
                  </a:lnTo>
                  <a:lnTo>
                    <a:pt x="64" y="0"/>
                  </a:lnTo>
                  <a:lnTo>
                    <a:pt x="129" y="86"/>
                  </a:lnTo>
                  <a:close/>
                </a:path>
              </a:pathLst>
            </a:custGeom>
            <a:solidFill>
              <a:srgbClr val="FCD7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2835" tIns="36418" rIns="72835" bIns="36418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434"/>
            </a:p>
          </p:txBody>
        </p:sp>
      </p:grpSp>
    </p:spTree>
    <p:extLst>
      <p:ext uri="{BB962C8B-B14F-4D97-AF65-F5344CB8AC3E}">
        <p14:creationId xmlns:p14="http://schemas.microsoft.com/office/powerpoint/2010/main" val="9503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3">
            <a:extLst>
              <a:ext uri="{FF2B5EF4-FFF2-40B4-BE49-F238E27FC236}">
                <a16:creationId xmlns:a16="http://schemas.microsoft.com/office/drawing/2014/main" id="{371B3076-39A0-431D-877D-6C19749186F6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1588" y="0"/>
            <a:ext cx="26225500" cy="14666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9688" name="Rectangle 6">
            <a:extLst>
              <a:ext uri="{FF2B5EF4-FFF2-40B4-BE49-F238E27FC236}">
                <a16:creationId xmlns:a16="http://schemas.microsoft.com/office/drawing/2014/main" id="{EF708591-7951-4DC2-BE99-C9823EA73C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88" y="0"/>
            <a:ext cx="26225500" cy="14666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9690" name="Freeform 8">
            <a:extLst>
              <a:ext uri="{FF2B5EF4-FFF2-40B4-BE49-F238E27FC236}">
                <a16:creationId xmlns:a16="http://schemas.microsoft.com/office/drawing/2014/main" id="{402D3497-CADB-4F46-ACF4-79E8F34571A5}"/>
              </a:ext>
            </a:extLst>
          </p:cNvPr>
          <p:cNvSpPr>
            <a:spLocks/>
          </p:cNvSpPr>
          <p:nvPr/>
        </p:nvSpPr>
        <p:spPr bwMode="auto">
          <a:xfrm>
            <a:off x="10096501" y="2771775"/>
            <a:ext cx="16111538" cy="11895138"/>
          </a:xfrm>
          <a:custGeom>
            <a:avLst/>
            <a:gdLst>
              <a:gd name="T0" fmla="*/ 10149 w 10149"/>
              <a:gd name="T1" fmla="*/ 0 h 7493"/>
              <a:gd name="T2" fmla="*/ 10149 w 10149"/>
              <a:gd name="T3" fmla="*/ 7493 h 7493"/>
              <a:gd name="T4" fmla="*/ 0 w 10149"/>
              <a:gd name="T5" fmla="*/ 7493 h 7493"/>
              <a:gd name="T6" fmla="*/ 10149 w 10149"/>
              <a:gd name="T7" fmla="*/ 0 h 74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149" h="7493">
                <a:moveTo>
                  <a:pt x="10149" y="0"/>
                </a:moveTo>
                <a:lnTo>
                  <a:pt x="10149" y="7493"/>
                </a:lnTo>
                <a:lnTo>
                  <a:pt x="0" y="7493"/>
                </a:lnTo>
                <a:lnTo>
                  <a:pt x="10149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9738" name="Freeform 173">
            <a:extLst>
              <a:ext uri="{FF2B5EF4-FFF2-40B4-BE49-F238E27FC236}">
                <a16:creationId xmlns:a16="http://schemas.microsoft.com/office/drawing/2014/main" id="{B847FB6B-7A66-467B-938C-8E0C6CABFBF8}"/>
              </a:ext>
            </a:extLst>
          </p:cNvPr>
          <p:cNvSpPr>
            <a:spLocks/>
          </p:cNvSpPr>
          <p:nvPr/>
        </p:nvSpPr>
        <p:spPr bwMode="auto">
          <a:xfrm>
            <a:off x="5689598" y="3802717"/>
            <a:ext cx="4830763" cy="4827588"/>
          </a:xfrm>
          <a:custGeom>
            <a:avLst/>
            <a:gdLst>
              <a:gd name="T0" fmla="*/ 3041 w 3043"/>
              <a:gd name="T1" fmla="*/ 1599 h 3041"/>
              <a:gd name="T2" fmla="*/ 3011 w 3043"/>
              <a:gd name="T3" fmla="*/ 1827 h 3041"/>
              <a:gd name="T4" fmla="*/ 2949 w 3043"/>
              <a:gd name="T5" fmla="*/ 2043 h 3041"/>
              <a:gd name="T6" fmla="*/ 2859 w 3043"/>
              <a:gd name="T7" fmla="*/ 2245 h 3041"/>
              <a:gd name="T8" fmla="*/ 2739 w 3043"/>
              <a:gd name="T9" fmla="*/ 2431 h 3041"/>
              <a:gd name="T10" fmla="*/ 2597 w 3043"/>
              <a:gd name="T11" fmla="*/ 2597 h 3041"/>
              <a:gd name="T12" fmla="*/ 2431 w 3043"/>
              <a:gd name="T13" fmla="*/ 2739 h 3041"/>
              <a:gd name="T14" fmla="*/ 2245 w 3043"/>
              <a:gd name="T15" fmla="*/ 2859 h 3041"/>
              <a:gd name="T16" fmla="*/ 2043 w 3043"/>
              <a:gd name="T17" fmla="*/ 2949 h 3041"/>
              <a:gd name="T18" fmla="*/ 1827 w 3043"/>
              <a:gd name="T19" fmla="*/ 3011 h 3041"/>
              <a:gd name="T20" fmla="*/ 1599 w 3043"/>
              <a:gd name="T21" fmla="*/ 3039 h 3041"/>
              <a:gd name="T22" fmla="*/ 1443 w 3043"/>
              <a:gd name="T23" fmla="*/ 3039 h 3041"/>
              <a:gd name="T24" fmla="*/ 1213 w 3043"/>
              <a:gd name="T25" fmla="*/ 3011 h 3041"/>
              <a:gd name="T26" fmla="*/ 997 w 3043"/>
              <a:gd name="T27" fmla="*/ 2949 h 3041"/>
              <a:gd name="T28" fmla="*/ 795 w 3043"/>
              <a:gd name="T29" fmla="*/ 2859 h 3041"/>
              <a:gd name="T30" fmla="*/ 612 w 3043"/>
              <a:gd name="T31" fmla="*/ 2739 h 3041"/>
              <a:gd name="T32" fmla="*/ 446 w 3043"/>
              <a:gd name="T33" fmla="*/ 2597 h 3041"/>
              <a:gd name="T34" fmla="*/ 302 w 3043"/>
              <a:gd name="T35" fmla="*/ 2431 h 3041"/>
              <a:gd name="T36" fmla="*/ 184 w 3043"/>
              <a:gd name="T37" fmla="*/ 2245 h 3041"/>
              <a:gd name="T38" fmla="*/ 92 w 3043"/>
              <a:gd name="T39" fmla="*/ 2043 h 3041"/>
              <a:gd name="T40" fmla="*/ 30 w 3043"/>
              <a:gd name="T41" fmla="*/ 1827 h 3041"/>
              <a:gd name="T42" fmla="*/ 2 w 3043"/>
              <a:gd name="T43" fmla="*/ 1599 h 3041"/>
              <a:gd name="T44" fmla="*/ 2 w 3043"/>
              <a:gd name="T45" fmla="*/ 1441 h 3041"/>
              <a:gd name="T46" fmla="*/ 30 w 3043"/>
              <a:gd name="T47" fmla="*/ 1214 h 3041"/>
              <a:gd name="T48" fmla="*/ 92 w 3043"/>
              <a:gd name="T49" fmla="*/ 998 h 3041"/>
              <a:gd name="T50" fmla="*/ 184 w 3043"/>
              <a:gd name="T51" fmla="*/ 796 h 3041"/>
              <a:gd name="T52" fmla="*/ 302 w 3043"/>
              <a:gd name="T53" fmla="*/ 610 h 3041"/>
              <a:gd name="T54" fmla="*/ 446 w 3043"/>
              <a:gd name="T55" fmla="*/ 446 h 3041"/>
              <a:gd name="T56" fmla="*/ 612 w 3043"/>
              <a:gd name="T57" fmla="*/ 302 h 3041"/>
              <a:gd name="T58" fmla="*/ 795 w 3043"/>
              <a:gd name="T59" fmla="*/ 184 h 3041"/>
              <a:gd name="T60" fmla="*/ 997 w 3043"/>
              <a:gd name="T61" fmla="*/ 92 h 3041"/>
              <a:gd name="T62" fmla="*/ 1213 w 3043"/>
              <a:gd name="T63" fmla="*/ 30 h 3041"/>
              <a:gd name="T64" fmla="*/ 1443 w 3043"/>
              <a:gd name="T65" fmla="*/ 2 h 3041"/>
              <a:gd name="T66" fmla="*/ 1599 w 3043"/>
              <a:gd name="T67" fmla="*/ 2 h 3041"/>
              <a:gd name="T68" fmla="*/ 1827 w 3043"/>
              <a:gd name="T69" fmla="*/ 30 h 3041"/>
              <a:gd name="T70" fmla="*/ 2043 w 3043"/>
              <a:gd name="T71" fmla="*/ 92 h 3041"/>
              <a:gd name="T72" fmla="*/ 2245 w 3043"/>
              <a:gd name="T73" fmla="*/ 184 h 3041"/>
              <a:gd name="T74" fmla="*/ 2431 w 3043"/>
              <a:gd name="T75" fmla="*/ 302 h 3041"/>
              <a:gd name="T76" fmla="*/ 2597 w 3043"/>
              <a:gd name="T77" fmla="*/ 446 h 3041"/>
              <a:gd name="T78" fmla="*/ 2739 w 3043"/>
              <a:gd name="T79" fmla="*/ 610 h 3041"/>
              <a:gd name="T80" fmla="*/ 2859 w 3043"/>
              <a:gd name="T81" fmla="*/ 796 h 3041"/>
              <a:gd name="T82" fmla="*/ 2949 w 3043"/>
              <a:gd name="T83" fmla="*/ 998 h 3041"/>
              <a:gd name="T84" fmla="*/ 3011 w 3043"/>
              <a:gd name="T85" fmla="*/ 1214 h 3041"/>
              <a:gd name="T86" fmla="*/ 3041 w 3043"/>
              <a:gd name="T87" fmla="*/ 1441 h 30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3043" h="3041">
                <a:moveTo>
                  <a:pt x="3043" y="1521"/>
                </a:moveTo>
                <a:lnTo>
                  <a:pt x="3043" y="1521"/>
                </a:lnTo>
                <a:lnTo>
                  <a:pt x="3041" y="1599"/>
                </a:lnTo>
                <a:lnTo>
                  <a:pt x="3035" y="1675"/>
                </a:lnTo>
                <a:lnTo>
                  <a:pt x="3025" y="1753"/>
                </a:lnTo>
                <a:lnTo>
                  <a:pt x="3011" y="1827"/>
                </a:lnTo>
                <a:lnTo>
                  <a:pt x="2995" y="1901"/>
                </a:lnTo>
                <a:lnTo>
                  <a:pt x="2973" y="1973"/>
                </a:lnTo>
                <a:lnTo>
                  <a:pt x="2949" y="2043"/>
                </a:lnTo>
                <a:lnTo>
                  <a:pt x="2923" y="2113"/>
                </a:lnTo>
                <a:lnTo>
                  <a:pt x="2893" y="2179"/>
                </a:lnTo>
                <a:lnTo>
                  <a:pt x="2859" y="2245"/>
                </a:lnTo>
                <a:lnTo>
                  <a:pt x="2821" y="2309"/>
                </a:lnTo>
                <a:lnTo>
                  <a:pt x="2783" y="2371"/>
                </a:lnTo>
                <a:lnTo>
                  <a:pt x="2739" y="2431"/>
                </a:lnTo>
                <a:lnTo>
                  <a:pt x="2695" y="2489"/>
                </a:lnTo>
                <a:lnTo>
                  <a:pt x="2647" y="2543"/>
                </a:lnTo>
                <a:lnTo>
                  <a:pt x="2597" y="2597"/>
                </a:lnTo>
                <a:lnTo>
                  <a:pt x="2543" y="2647"/>
                </a:lnTo>
                <a:lnTo>
                  <a:pt x="2489" y="2695"/>
                </a:lnTo>
                <a:lnTo>
                  <a:pt x="2431" y="2739"/>
                </a:lnTo>
                <a:lnTo>
                  <a:pt x="2371" y="2783"/>
                </a:lnTo>
                <a:lnTo>
                  <a:pt x="2309" y="2821"/>
                </a:lnTo>
                <a:lnTo>
                  <a:pt x="2245" y="2859"/>
                </a:lnTo>
                <a:lnTo>
                  <a:pt x="2181" y="2891"/>
                </a:lnTo>
                <a:lnTo>
                  <a:pt x="2113" y="2923"/>
                </a:lnTo>
                <a:lnTo>
                  <a:pt x="2043" y="2949"/>
                </a:lnTo>
                <a:lnTo>
                  <a:pt x="1973" y="2973"/>
                </a:lnTo>
                <a:lnTo>
                  <a:pt x="1901" y="2995"/>
                </a:lnTo>
                <a:lnTo>
                  <a:pt x="1827" y="3011"/>
                </a:lnTo>
                <a:lnTo>
                  <a:pt x="1753" y="3025"/>
                </a:lnTo>
                <a:lnTo>
                  <a:pt x="1677" y="3035"/>
                </a:lnTo>
                <a:lnTo>
                  <a:pt x="1599" y="3039"/>
                </a:lnTo>
                <a:lnTo>
                  <a:pt x="1521" y="3041"/>
                </a:lnTo>
                <a:lnTo>
                  <a:pt x="1521" y="3041"/>
                </a:lnTo>
                <a:lnTo>
                  <a:pt x="1443" y="3039"/>
                </a:lnTo>
                <a:lnTo>
                  <a:pt x="1365" y="3035"/>
                </a:lnTo>
                <a:lnTo>
                  <a:pt x="1289" y="3025"/>
                </a:lnTo>
                <a:lnTo>
                  <a:pt x="1213" y="3011"/>
                </a:lnTo>
                <a:lnTo>
                  <a:pt x="1141" y="2995"/>
                </a:lnTo>
                <a:lnTo>
                  <a:pt x="1069" y="2973"/>
                </a:lnTo>
                <a:lnTo>
                  <a:pt x="997" y="2949"/>
                </a:lnTo>
                <a:lnTo>
                  <a:pt x="929" y="2923"/>
                </a:lnTo>
                <a:lnTo>
                  <a:pt x="861" y="2891"/>
                </a:lnTo>
                <a:lnTo>
                  <a:pt x="795" y="2859"/>
                </a:lnTo>
                <a:lnTo>
                  <a:pt x="732" y="2821"/>
                </a:lnTo>
                <a:lnTo>
                  <a:pt x="670" y="2783"/>
                </a:lnTo>
                <a:lnTo>
                  <a:pt x="612" y="2739"/>
                </a:lnTo>
                <a:lnTo>
                  <a:pt x="554" y="2695"/>
                </a:lnTo>
                <a:lnTo>
                  <a:pt x="498" y="2647"/>
                </a:lnTo>
                <a:lnTo>
                  <a:pt x="446" y="2597"/>
                </a:lnTo>
                <a:lnTo>
                  <a:pt x="396" y="2543"/>
                </a:lnTo>
                <a:lnTo>
                  <a:pt x="348" y="2489"/>
                </a:lnTo>
                <a:lnTo>
                  <a:pt x="302" y="2431"/>
                </a:lnTo>
                <a:lnTo>
                  <a:pt x="260" y="2371"/>
                </a:lnTo>
                <a:lnTo>
                  <a:pt x="220" y="2309"/>
                </a:lnTo>
                <a:lnTo>
                  <a:pt x="184" y="2245"/>
                </a:lnTo>
                <a:lnTo>
                  <a:pt x="150" y="2179"/>
                </a:lnTo>
                <a:lnTo>
                  <a:pt x="120" y="2113"/>
                </a:lnTo>
                <a:lnTo>
                  <a:pt x="92" y="2043"/>
                </a:lnTo>
                <a:lnTo>
                  <a:pt x="68" y="1973"/>
                </a:lnTo>
                <a:lnTo>
                  <a:pt x="48" y="1901"/>
                </a:lnTo>
                <a:lnTo>
                  <a:pt x="30" y="1827"/>
                </a:lnTo>
                <a:lnTo>
                  <a:pt x="18" y="1753"/>
                </a:lnTo>
                <a:lnTo>
                  <a:pt x="8" y="1675"/>
                </a:lnTo>
                <a:lnTo>
                  <a:pt x="2" y="1599"/>
                </a:lnTo>
                <a:lnTo>
                  <a:pt x="0" y="1521"/>
                </a:lnTo>
                <a:lnTo>
                  <a:pt x="0" y="1521"/>
                </a:lnTo>
                <a:lnTo>
                  <a:pt x="2" y="1441"/>
                </a:lnTo>
                <a:lnTo>
                  <a:pt x="8" y="1366"/>
                </a:lnTo>
                <a:lnTo>
                  <a:pt x="18" y="1290"/>
                </a:lnTo>
                <a:lnTo>
                  <a:pt x="30" y="1214"/>
                </a:lnTo>
                <a:lnTo>
                  <a:pt x="48" y="1140"/>
                </a:lnTo>
                <a:lnTo>
                  <a:pt x="68" y="1068"/>
                </a:lnTo>
                <a:lnTo>
                  <a:pt x="92" y="998"/>
                </a:lnTo>
                <a:lnTo>
                  <a:pt x="120" y="928"/>
                </a:lnTo>
                <a:lnTo>
                  <a:pt x="150" y="862"/>
                </a:lnTo>
                <a:lnTo>
                  <a:pt x="184" y="796"/>
                </a:lnTo>
                <a:lnTo>
                  <a:pt x="220" y="732"/>
                </a:lnTo>
                <a:lnTo>
                  <a:pt x="260" y="670"/>
                </a:lnTo>
                <a:lnTo>
                  <a:pt x="302" y="610"/>
                </a:lnTo>
                <a:lnTo>
                  <a:pt x="348" y="554"/>
                </a:lnTo>
                <a:lnTo>
                  <a:pt x="396" y="498"/>
                </a:lnTo>
                <a:lnTo>
                  <a:pt x="446" y="446"/>
                </a:lnTo>
                <a:lnTo>
                  <a:pt x="498" y="394"/>
                </a:lnTo>
                <a:lnTo>
                  <a:pt x="554" y="348"/>
                </a:lnTo>
                <a:lnTo>
                  <a:pt x="612" y="302"/>
                </a:lnTo>
                <a:lnTo>
                  <a:pt x="670" y="260"/>
                </a:lnTo>
                <a:lnTo>
                  <a:pt x="732" y="220"/>
                </a:lnTo>
                <a:lnTo>
                  <a:pt x="795" y="184"/>
                </a:lnTo>
                <a:lnTo>
                  <a:pt x="861" y="150"/>
                </a:lnTo>
                <a:lnTo>
                  <a:pt x="929" y="120"/>
                </a:lnTo>
                <a:lnTo>
                  <a:pt x="997" y="92"/>
                </a:lnTo>
                <a:lnTo>
                  <a:pt x="1069" y="68"/>
                </a:lnTo>
                <a:lnTo>
                  <a:pt x="1141" y="48"/>
                </a:lnTo>
                <a:lnTo>
                  <a:pt x="1213" y="30"/>
                </a:lnTo>
                <a:lnTo>
                  <a:pt x="1289" y="18"/>
                </a:lnTo>
                <a:lnTo>
                  <a:pt x="1365" y="8"/>
                </a:lnTo>
                <a:lnTo>
                  <a:pt x="1443" y="2"/>
                </a:lnTo>
                <a:lnTo>
                  <a:pt x="1521" y="0"/>
                </a:lnTo>
                <a:lnTo>
                  <a:pt x="1521" y="0"/>
                </a:lnTo>
                <a:lnTo>
                  <a:pt x="1599" y="2"/>
                </a:lnTo>
                <a:lnTo>
                  <a:pt x="1677" y="8"/>
                </a:lnTo>
                <a:lnTo>
                  <a:pt x="1753" y="18"/>
                </a:lnTo>
                <a:lnTo>
                  <a:pt x="1827" y="30"/>
                </a:lnTo>
                <a:lnTo>
                  <a:pt x="1901" y="48"/>
                </a:lnTo>
                <a:lnTo>
                  <a:pt x="1973" y="68"/>
                </a:lnTo>
                <a:lnTo>
                  <a:pt x="2043" y="92"/>
                </a:lnTo>
                <a:lnTo>
                  <a:pt x="2113" y="120"/>
                </a:lnTo>
                <a:lnTo>
                  <a:pt x="2181" y="150"/>
                </a:lnTo>
                <a:lnTo>
                  <a:pt x="2245" y="184"/>
                </a:lnTo>
                <a:lnTo>
                  <a:pt x="2309" y="220"/>
                </a:lnTo>
                <a:lnTo>
                  <a:pt x="2371" y="260"/>
                </a:lnTo>
                <a:lnTo>
                  <a:pt x="2431" y="302"/>
                </a:lnTo>
                <a:lnTo>
                  <a:pt x="2489" y="348"/>
                </a:lnTo>
                <a:lnTo>
                  <a:pt x="2543" y="394"/>
                </a:lnTo>
                <a:lnTo>
                  <a:pt x="2597" y="446"/>
                </a:lnTo>
                <a:lnTo>
                  <a:pt x="2647" y="498"/>
                </a:lnTo>
                <a:lnTo>
                  <a:pt x="2695" y="554"/>
                </a:lnTo>
                <a:lnTo>
                  <a:pt x="2739" y="610"/>
                </a:lnTo>
                <a:lnTo>
                  <a:pt x="2783" y="670"/>
                </a:lnTo>
                <a:lnTo>
                  <a:pt x="2821" y="732"/>
                </a:lnTo>
                <a:lnTo>
                  <a:pt x="2859" y="796"/>
                </a:lnTo>
                <a:lnTo>
                  <a:pt x="2893" y="862"/>
                </a:lnTo>
                <a:lnTo>
                  <a:pt x="2923" y="928"/>
                </a:lnTo>
                <a:lnTo>
                  <a:pt x="2949" y="998"/>
                </a:lnTo>
                <a:lnTo>
                  <a:pt x="2973" y="1068"/>
                </a:lnTo>
                <a:lnTo>
                  <a:pt x="2995" y="1140"/>
                </a:lnTo>
                <a:lnTo>
                  <a:pt x="3011" y="1214"/>
                </a:lnTo>
                <a:lnTo>
                  <a:pt x="3025" y="1290"/>
                </a:lnTo>
                <a:lnTo>
                  <a:pt x="3035" y="1366"/>
                </a:lnTo>
                <a:lnTo>
                  <a:pt x="3041" y="1441"/>
                </a:lnTo>
                <a:lnTo>
                  <a:pt x="3043" y="1521"/>
                </a:lnTo>
                <a:lnTo>
                  <a:pt x="3043" y="152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9739" name="Freeform 174">
            <a:extLst>
              <a:ext uri="{FF2B5EF4-FFF2-40B4-BE49-F238E27FC236}">
                <a16:creationId xmlns:a16="http://schemas.microsoft.com/office/drawing/2014/main" id="{FC526118-98F1-4973-B1EC-5323E66A7616}"/>
              </a:ext>
            </a:extLst>
          </p:cNvPr>
          <p:cNvSpPr>
            <a:spLocks/>
          </p:cNvSpPr>
          <p:nvPr/>
        </p:nvSpPr>
        <p:spPr bwMode="auto">
          <a:xfrm>
            <a:off x="5670548" y="3783667"/>
            <a:ext cx="4868863" cy="4865688"/>
          </a:xfrm>
          <a:custGeom>
            <a:avLst/>
            <a:gdLst>
              <a:gd name="T0" fmla="*/ 3035 w 3067"/>
              <a:gd name="T1" fmla="*/ 1687 h 3065"/>
              <a:gd name="T2" fmla="*/ 2951 w 3067"/>
              <a:gd name="T3" fmla="*/ 2051 h 3065"/>
              <a:gd name="T4" fmla="*/ 2785 w 3067"/>
              <a:gd name="T5" fmla="*/ 2377 h 3065"/>
              <a:gd name="T6" fmla="*/ 2601 w 3067"/>
              <a:gd name="T7" fmla="*/ 2599 h 3065"/>
              <a:gd name="T8" fmla="*/ 2315 w 3067"/>
              <a:gd name="T9" fmla="*/ 2823 h 3065"/>
              <a:gd name="T10" fmla="*/ 1981 w 3067"/>
              <a:gd name="T11" fmla="*/ 2975 h 3065"/>
              <a:gd name="T12" fmla="*/ 1611 w 3067"/>
              <a:gd name="T13" fmla="*/ 3039 h 3065"/>
              <a:gd name="T14" fmla="*/ 1303 w 3067"/>
              <a:gd name="T15" fmla="*/ 3025 h 3065"/>
              <a:gd name="T16" fmla="*/ 945 w 3067"/>
              <a:gd name="T17" fmla="*/ 2923 h 3065"/>
              <a:gd name="T18" fmla="*/ 630 w 3067"/>
              <a:gd name="T19" fmla="*/ 2743 h 3065"/>
              <a:gd name="T20" fmla="*/ 416 w 3067"/>
              <a:gd name="T21" fmla="*/ 2547 h 3065"/>
              <a:gd name="T22" fmla="*/ 206 w 3067"/>
              <a:gd name="T23" fmla="*/ 2251 h 3065"/>
              <a:gd name="T24" fmla="*/ 72 w 3067"/>
              <a:gd name="T25" fmla="*/ 1909 h 3065"/>
              <a:gd name="T26" fmla="*/ 24 w 3067"/>
              <a:gd name="T27" fmla="*/ 1533 h 3065"/>
              <a:gd name="T28" fmla="*/ 54 w 3067"/>
              <a:gd name="T29" fmla="*/ 1228 h 3065"/>
              <a:gd name="T30" fmla="*/ 172 w 3067"/>
              <a:gd name="T31" fmla="*/ 878 h 3065"/>
              <a:gd name="T32" fmla="*/ 368 w 3067"/>
              <a:gd name="T33" fmla="*/ 572 h 3065"/>
              <a:gd name="T34" fmla="*/ 574 w 3067"/>
              <a:gd name="T35" fmla="*/ 368 h 3065"/>
              <a:gd name="T36" fmla="*/ 879 w 3067"/>
              <a:gd name="T37" fmla="*/ 172 h 3065"/>
              <a:gd name="T38" fmla="*/ 1229 w 3067"/>
              <a:gd name="T39" fmla="*/ 54 h 3065"/>
              <a:gd name="T40" fmla="*/ 1533 w 3067"/>
              <a:gd name="T41" fmla="*/ 24 h 3065"/>
              <a:gd name="T42" fmla="*/ 1909 w 3067"/>
              <a:gd name="T43" fmla="*/ 72 h 3065"/>
              <a:gd name="T44" fmla="*/ 2253 w 3067"/>
              <a:gd name="T45" fmla="*/ 206 h 3065"/>
              <a:gd name="T46" fmla="*/ 2547 w 3067"/>
              <a:gd name="T47" fmla="*/ 416 h 3065"/>
              <a:gd name="T48" fmla="*/ 2743 w 3067"/>
              <a:gd name="T49" fmla="*/ 630 h 3065"/>
              <a:gd name="T50" fmla="*/ 2923 w 3067"/>
              <a:gd name="T51" fmla="*/ 946 h 3065"/>
              <a:gd name="T52" fmla="*/ 3025 w 3067"/>
              <a:gd name="T53" fmla="*/ 1304 h 3065"/>
              <a:gd name="T54" fmla="*/ 3067 w 3067"/>
              <a:gd name="T55" fmla="*/ 1533 h 3065"/>
              <a:gd name="T56" fmla="*/ 3035 w 3067"/>
              <a:gd name="T57" fmla="*/ 1224 h 3065"/>
              <a:gd name="T58" fmla="*/ 2915 w 3067"/>
              <a:gd name="T59" fmla="*/ 868 h 3065"/>
              <a:gd name="T60" fmla="*/ 2717 w 3067"/>
              <a:gd name="T61" fmla="*/ 558 h 3065"/>
              <a:gd name="T62" fmla="*/ 2451 w 3067"/>
              <a:gd name="T63" fmla="*/ 304 h 3065"/>
              <a:gd name="T64" fmla="*/ 2129 w 3067"/>
              <a:gd name="T65" fmla="*/ 120 h 3065"/>
              <a:gd name="T66" fmla="*/ 1767 w 3067"/>
              <a:gd name="T67" fmla="*/ 18 h 3065"/>
              <a:gd name="T68" fmla="*/ 1453 w 3067"/>
              <a:gd name="T69" fmla="*/ 2 h 3065"/>
              <a:gd name="T70" fmla="*/ 1077 w 3067"/>
              <a:gd name="T71" fmla="*/ 68 h 3065"/>
              <a:gd name="T72" fmla="*/ 738 w 3067"/>
              <a:gd name="T73" fmla="*/ 222 h 3065"/>
              <a:gd name="T74" fmla="*/ 450 w 3067"/>
              <a:gd name="T75" fmla="*/ 448 h 3065"/>
              <a:gd name="T76" fmla="*/ 222 w 3067"/>
              <a:gd name="T77" fmla="*/ 738 h 3065"/>
              <a:gd name="T78" fmla="*/ 68 w 3067"/>
              <a:gd name="T79" fmla="*/ 1078 h 3065"/>
              <a:gd name="T80" fmla="*/ 2 w 3067"/>
              <a:gd name="T81" fmla="*/ 1453 h 3065"/>
              <a:gd name="T82" fmla="*/ 18 w 3067"/>
              <a:gd name="T83" fmla="*/ 1765 h 3065"/>
              <a:gd name="T84" fmla="*/ 120 w 3067"/>
              <a:gd name="T85" fmla="*/ 2129 h 3065"/>
              <a:gd name="T86" fmla="*/ 304 w 3067"/>
              <a:gd name="T87" fmla="*/ 2449 h 3065"/>
              <a:gd name="T88" fmla="*/ 558 w 3067"/>
              <a:gd name="T89" fmla="*/ 2715 h 3065"/>
              <a:gd name="T90" fmla="*/ 867 w 3067"/>
              <a:gd name="T91" fmla="*/ 2915 h 3065"/>
              <a:gd name="T92" fmla="*/ 1223 w 3067"/>
              <a:gd name="T93" fmla="*/ 3035 h 3065"/>
              <a:gd name="T94" fmla="*/ 1533 w 3067"/>
              <a:gd name="T95" fmla="*/ 3065 h 3065"/>
              <a:gd name="T96" fmla="*/ 1915 w 3067"/>
              <a:gd name="T97" fmla="*/ 3017 h 3065"/>
              <a:gd name="T98" fmla="*/ 2263 w 3067"/>
              <a:gd name="T99" fmla="*/ 2881 h 3065"/>
              <a:gd name="T100" fmla="*/ 2563 w 3067"/>
              <a:gd name="T101" fmla="*/ 2667 h 3065"/>
              <a:gd name="T102" fmla="*/ 2805 w 3067"/>
              <a:gd name="T103" fmla="*/ 2389 h 3065"/>
              <a:gd name="T104" fmla="*/ 2973 w 3067"/>
              <a:gd name="T105" fmla="*/ 2059 h 3065"/>
              <a:gd name="T106" fmla="*/ 3059 w 3067"/>
              <a:gd name="T107" fmla="*/ 1689 h 30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3067" h="3065">
                <a:moveTo>
                  <a:pt x="3055" y="1533"/>
                </a:moveTo>
                <a:lnTo>
                  <a:pt x="3043" y="1533"/>
                </a:lnTo>
                <a:lnTo>
                  <a:pt x="3043" y="1533"/>
                </a:lnTo>
                <a:lnTo>
                  <a:pt x="3041" y="1609"/>
                </a:lnTo>
                <a:lnTo>
                  <a:pt x="3035" y="1687"/>
                </a:lnTo>
                <a:lnTo>
                  <a:pt x="3025" y="1763"/>
                </a:lnTo>
                <a:lnTo>
                  <a:pt x="3011" y="1837"/>
                </a:lnTo>
                <a:lnTo>
                  <a:pt x="2995" y="1909"/>
                </a:lnTo>
                <a:lnTo>
                  <a:pt x="2975" y="1981"/>
                </a:lnTo>
                <a:lnTo>
                  <a:pt x="2951" y="2051"/>
                </a:lnTo>
                <a:lnTo>
                  <a:pt x="2923" y="2119"/>
                </a:lnTo>
                <a:lnTo>
                  <a:pt x="2893" y="2187"/>
                </a:lnTo>
                <a:lnTo>
                  <a:pt x="2861" y="2251"/>
                </a:lnTo>
                <a:lnTo>
                  <a:pt x="2823" y="2315"/>
                </a:lnTo>
                <a:lnTo>
                  <a:pt x="2785" y="2377"/>
                </a:lnTo>
                <a:lnTo>
                  <a:pt x="2743" y="2435"/>
                </a:lnTo>
                <a:lnTo>
                  <a:pt x="2697" y="2493"/>
                </a:lnTo>
                <a:lnTo>
                  <a:pt x="2651" y="2547"/>
                </a:lnTo>
                <a:lnTo>
                  <a:pt x="2601" y="2599"/>
                </a:lnTo>
                <a:lnTo>
                  <a:pt x="2601" y="2599"/>
                </a:lnTo>
                <a:lnTo>
                  <a:pt x="2547" y="2649"/>
                </a:lnTo>
                <a:lnTo>
                  <a:pt x="2493" y="2697"/>
                </a:lnTo>
                <a:lnTo>
                  <a:pt x="2435" y="2743"/>
                </a:lnTo>
                <a:lnTo>
                  <a:pt x="2377" y="2785"/>
                </a:lnTo>
                <a:lnTo>
                  <a:pt x="2315" y="2823"/>
                </a:lnTo>
                <a:lnTo>
                  <a:pt x="2253" y="2859"/>
                </a:lnTo>
                <a:lnTo>
                  <a:pt x="2187" y="2893"/>
                </a:lnTo>
                <a:lnTo>
                  <a:pt x="2121" y="2923"/>
                </a:lnTo>
                <a:lnTo>
                  <a:pt x="2051" y="2951"/>
                </a:lnTo>
                <a:lnTo>
                  <a:pt x="1981" y="2975"/>
                </a:lnTo>
                <a:lnTo>
                  <a:pt x="1909" y="2995"/>
                </a:lnTo>
                <a:lnTo>
                  <a:pt x="1837" y="3011"/>
                </a:lnTo>
                <a:lnTo>
                  <a:pt x="1763" y="3025"/>
                </a:lnTo>
                <a:lnTo>
                  <a:pt x="1687" y="3035"/>
                </a:lnTo>
                <a:lnTo>
                  <a:pt x="1611" y="3039"/>
                </a:lnTo>
                <a:lnTo>
                  <a:pt x="1533" y="3041"/>
                </a:lnTo>
                <a:lnTo>
                  <a:pt x="1533" y="3041"/>
                </a:lnTo>
                <a:lnTo>
                  <a:pt x="1455" y="3039"/>
                </a:lnTo>
                <a:lnTo>
                  <a:pt x="1379" y="3035"/>
                </a:lnTo>
                <a:lnTo>
                  <a:pt x="1303" y="3025"/>
                </a:lnTo>
                <a:lnTo>
                  <a:pt x="1229" y="3011"/>
                </a:lnTo>
                <a:lnTo>
                  <a:pt x="1155" y="2995"/>
                </a:lnTo>
                <a:lnTo>
                  <a:pt x="1083" y="2975"/>
                </a:lnTo>
                <a:lnTo>
                  <a:pt x="1013" y="2951"/>
                </a:lnTo>
                <a:lnTo>
                  <a:pt x="945" y="2923"/>
                </a:lnTo>
                <a:lnTo>
                  <a:pt x="879" y="2893"/>
                </a:lnTo>
                <a:lnTo>
                  <a:pt x="813" y="2859"/>
                </a:lnTo>
                <a:lnTo>
                  <a:pt x="750" y="2823"/>
                </a:lnTo>
                <a:lnTo>
                  <a:pt x="690" y="2785"/>
                </a:lnTo>
                <a:lnTo>
                  <a:pt x="630" y="2743"/>
                </a:lnTo>
                <a:lnTo>
                  <a:pt x="574" y="2697"/>
                </a:lnTo>
                <a:lnTo>
                  <a:pt x="518" y="2649"/>
                </a:lnTo>
                <a:lnTo>
                  <a:pt x="466" y="2599"/>
                </a:lnTo>
                <a:lnTo>
                  <a:pt x="466" y="2599"/>
                </a:lnTo>
                <a:lnTo>
                  <a:pt x="416" y="2547"/>
                </a:lnTo>
                <a:lnTo>
                  <a:pt x="368" y="2493"/>
                </a:lnTo>
                <a:lnTo>
                  <a:pt x="324" y="2435"/>
                </a:lnTo>
                <a:lnTo>
                  <a:pt x="282" y="2377"/>
                </a:lnTo>
                <a:lnTo>
                  <a:pt x="242" y="2315"/>
                </a:lnTo>
                <a:lnTo>
                  <a:pt x="206" y="2251"/>
                </a:lnTo>
                <a:lnTo>
                  <a:pt x="172" y="2187"/>
                </a:lnTo>
                <a:lnTo>
                  <a:pt x="142" y="2119"/>
                </a:lnTo>
                <a:lnTo>
                  <a:pt x="116" y="2051"/>
                </a:lnTo>
                <a:lnTo>
                  <a:pt x="92" y="1981"/>
                </a:lnTo>
                <a:lnTo>
                  <a:pt x="72" y="1909"/>
                </a:lnTo>
                <a:lnTo>
                  <a:pt x="54" y="1837"/>
                </a:lnTo>
                <a:lnTo>
                  <a:pt x="42" y="1763"/>
                </a:lnTo>
                <a:lnTo>
                  <a:pt x="32" y="1687"/>
                </a:lnTo>
                <a:lnTo>
                  <a:pt x="26" y="1609"/>
                </a:lnTo>
                <a:lnTo>
                  <a:pt x="24" y="1533"/>
                </a:lnTo>
                <a:lnTo>
                  <a:pt x="24" y="1533"/>
                </a:lnTo>
                <a:lnTo>
                  <a:pt x="26" y="1455"/>
                </a:lnTo>
                <a:lnTo>
                  <a:pt x="32" y="1378"/>
                </a:lnTo>
                <a:lnTo>
                  <a:pt x="42" y="1304"/>
                </a:lnTo>
                <a:lnTo>
                  <a:pt x="54" y="1228"/>
                </a:lnTo>
                <a:lnTo>
                  <a:pt x="72" y="1156"/>
                </a:lnTo>
                <a:lnTo>
                  <a:pt x="92" y="1084"/>
                </a:lnTo>
                <a:lnTo>
                  <a:pt x="116" y="1014"/>
                </a:lnTo>
                <a:lnTo>
                  <a:pt x="142" y="946"/>
                </a:lnTo>
                <a:lnTo>
                  <a:pt x="172" y="878"/>
                </a:lnTo>
                <a:lnTo>
                  <a:pt x="206" y="814"/>
                </a:lnTo>
                <a:lnTo>
                  <a:pt x="242" y="750"/>
                </a:lnTo>
                <a:lnTo>
                  <a:pt x="282" y="690"/>
                </a:lnTo>
                <a:lnTo>
                  <a:pt x="324" y="630"/>
                </a:lnTo>
                <a:lnTo>
                  <a:pt x="368" y="572"/>
                </a:lnTo>
                <a:lnTo>
                  <a:pt x="416" y="518"/>
                </a:lnTo>
                <a:lnTo>
                  <a:pt x="466" y="466"/>
                </a:lnTo>
                <a:lnTo>
                  <a:pt x="466" y="466"/>
                </a:lnTo>
                <a:lnTo>
                  <a:pt x="518" y="416"/>
                </a:lnTo>
                <a:lnTo>
                  <a:pt x="574" y="368"/>
                </a:lnTo>
                <a:lnTo>
                  <a:pt x="630" y="324"/>
                </a:lnTo>
                <a:lnTo>
                  <a:pt x="690" y="282"/>
                </a:lnTo>
                <a:lnTo>
                  <a:pt x="750" y="242"/>
                </a:lnTo>
                <a:lnTo>
                  <a:pt x="813" y="206"/>
                </a:lnTo>
                <a:lnTo>
                  <a:pt x="879" y="172"/>
                </a:lnTo>
                <a:lnTo>
                  <a:pt x="945" y="142"/>
                </a:lnTo>
                <a:lnTo>
                  <a:pt x="1013" y="116"/>
                </a:lnTo>
                <a:lnTo>
                  <a:pt x="1083" y="92"/>
                </a:lnTo>
                <a:lnTo>
                  <a:pt x="1155" y="72"/>
                </a:lnTo>
                <a:lnTo>
                  <a:pt x="1229" y="54"/>
                </a:lnTo>
                <a:lnTo>
                  <a:pt x="1303" y="40"/>
                </a:lnTo>
                <a:lnTo>
                  <a:pt x="1379" y="32"/>
                </a:lnTo>
                <a:lnTo>
                  <a:pt x="1455" y="26"/>
                </a:lnTo>
                <a:lnTo>
                  <a:pt x="1533" y="24"/>
                </a:lnTo>
                <a:lnTo>
                  <a:pt x="1533" y="24"/>
                </a:lnTo>
                <a:lnTo>
                  <a:pt x="1611" y="26"/>
                </a:lnTo>
                <a:lnTo>
                  <a:pt x="1687" y="32"/>
                </a:lnTo>
                <a:lnTo>
                  <a:pt x="1763" y="40"/>
                </a:lnTo>
                <a:lnTo>
                  <a:pt x="1837" y="54"/>
                </a:lnTo>
                <a:lnTo>
                  <a:pt x="1909" y="72"/>
                </a:lnTo>
                <a:lnTo>
                  <a:pt x="1981" y="92"/>
                </a:lnTo>
                <a:lnTo>
                  <a:pt x="2051" y="116"/>
                </a:lnTo>
                <a:lnTo>
                  <a:pt x="2121" y="142"/>
                </a:lnTo>
                <a:lnTo>
                  <a:pt x="2187" y="172"/>
                </a:lnTo>
                <a:lnTo>
                  <a:pt x="2253" y="206"/>
                </a:lnTo>
                <a:lnTo>
                  <a:pt x="2315" y="242"/>
                </a:lnTo>
                <a:lnTo>
                  <a:pt x="2377" y="282"/>
                </a:lnTo>
                <a:lnTo>
                  <a:pt x="2435" y="324"/>
                </a:lnTo>
                <a:lnTo>
                  <a:pt x="2493" y="368"/>
                </a:lnTo>
                <a:lnTo>
                  <a:pt x="2547" y="416"/>
                </a:lnTo>
                <a:lnTo>
                  <a:pt x="2601" y="466"/>
                </a:lnTo>
                <a:lnTo>
                  <a:pt x="2601" y="466"/>
                </a:lnTo>
                <a:lnTo>
                  <a:pt x="2651" y="518"/>
                </a:lnTo>
                <a:lnTo>
                  <a:pt x="2697" y="572"/>
                </a:lnTo>
                <a:lnTo>
                  <a:pt x="2743" y="630"/>
                </a:lnTo>
                <a:lnTo>
                  <a:pt x="2785" y="690"/>
                </a:lnTo>
                <a:lnTo>
                  <a:pt x="2823" y="750"/>
                </a:lnTo>
                <a:lnTo>
                  <a:pt x="2861" y="814"/>
                </a:lnTo>
                <a:lnTo>
                  <a:pt x="2893" y="878"/>
                </a:lnTo>
                <a:lnTo>
                  <a:pt x="2923" y="946"/>
                </a:lnTo>
                <a:lnTo>
                  <a:pt x="2951" y="1014"/>
                </a:lnTo>
                <a:lnTo>
                  <a:pt x="2975" y="1084"/>
                </a:lnTo>
                <a:lnTo>
                  <a:pt x="2995" y="1156"/>
                </a:lnTo>
                <a:lnTo>
                  <a:pt x="3011" y="1228"/>
                </a:lnTo>
                <a:lnTo>
                  <a:pt x="3025" y="1304"/>
                </a:lnTo>
                <a:lnTo>
                  <a:pt x="3035" y="1378"/>
                </a:lnTo>
                <a:lnTo>
                  <a:pt x="3041" y="1455"/>
                </a:lnTo>
                <a:lnTo>
                  <a:pt x="3043" y="1533"/>
                </a:lnTo>
                <a:lnTo>
                  <a:pt x="3055" y="1533"/>
                </a:lnTo>
                <a:lnTo>
                  <a:pt x="3067" y="1533"/>
                </a:lnTo>
                <a:lnTo>
                  <a:pt x="3067" y="1533"/>
                </a:lnTo>
                <a:lnTo>
                  <a:pt x="3065" y="1453"/>
                </a:lnTo>
                <a:lnTo>
                  <a:pt x="3059" y="1376"/>
                </a:lnTo>
                <a:lnTo>
                  <a:pt x="3049" y="1300"/>
                </a:lnTo>
                <a:lnTo>
                  <a:pt x="3035" y="1224"/>
                </a:lnTo>
                <a:lnTo>
                  <a:pt x="3017" y="1150"/>
                </a:lnTo>
                <a:lnTo>
                  <a:pt x="2997" y="1078"/>
                </a:lnTo>
                <a:lnTo>
                  <a:pt x="2973" y="1006"/>
                </a:lnTo>
                <a:lnTo>
                  <a:pt x="2945" y="936"/>
                </a:lnTo>
                <a:lnTo>
                  <a:pt x="2915" y="868"/>
                </a:lnTo>
                <a:lnTo>
                  <a:pt x="2881" y="802"/>
                </a:lnTo>
                <a:lnTo>
                  <a:pt x="2845" y="738"/>
                </a:lnTo>
                <a:lnTo>
                  <a:pt x="2805" y="676"/>
                </a:lnTo>
                <a:lnTo>
                  <a:pt x="2761" y="616"/>
                </a:lnTo>
                <a:lnTo>
                  <a:pt x="2717" y="558"/>
                </a:lnTo>
                <a:lnTo>
                  <a:pt x="2667" y="502"/>
                </a:lnTo>
                <a:lnTo>
                  <a:pt x="2617" y="448"/>
                </a:lnTo>
                <a:lnTo>
                  <a:pt x="2563" y="398"/>
                </a:lnTo>
                <a:lnTo>
                  <a:pt x="2509" y="350"/>
                </a:lnTo>
                <a:lnTo>
                  <a:pt x="2451" y="304"/>
                </a:lnTo>
                <a:lnTo>
                  <a:pt x="2391" y="262"/>
                </a:lnTo>
                <a:lnTo>
                  <a:pt x="2327" y="222"/>
                </a:lnTo>
                <a:lnTo>
                  <a:pt x="2263" y="184"/>
                </a:lnTo>
                <a:lnTo>
                  <a:pt x="2197" y="150"/>
                </a:lnTo>
                <a:lnTo>
                  <a:pt x="2129" y="120"/>
                </a:lnTo>
                <a:lnTo>
                  <a:pt x="2059" y="92"/>
                </a:lnTo>
                <a:lnTo>
                  <a:pt x="1989" y="68"/>
                </a:lnTo>
                <a:lnTo>
                  <a:pt x="1915" y="48"/>
                </a:lnTo>
                <a:lnTo>
                  <a:pt x="1841" y="30"/>
                </a:lnTo>
                <a:lnTo>
                  <a:pt x="1767" y="18"/>
                </a:lnTo>
                <a:lnTo>
                  <a:pt x="1689" y="8"/>
                </a:lnTo>
                <a:lnTo>
                  <a:pt x="1611" y="2"/>
                </a:lnTo>
                <a:lnTo>
                  <a:pt x="1533" y="0"/>
                </a:lnTo>
                <a:lnTo>
                  <a:pt x="1533" y="0"/>
                </a:lnTo>
                <a:lnTo>
                  <a:pt x="1453" y="2"/>
                </a:lnTo>
                <a:lnTo>
                  <a:pt x="1375" y="8"/>
                </a:lnTo>
                <a:lnTo>
                  <a:pt x="1299" y="18"/>
                </a:lnTo>
                <a:lnTo>
                  <a:pt x="1223" y="30"/>
                </a:lnTo>
                <a:lnTo>
                  <a:pt x="1149" y="48"/>
                </a:lnTo>
                <a:lnTo>
                  <a:pt x="1077" y="68"/>
                </a:lnTo>
                <a:lnTo>
                  <a:pt x="1005" y="92"/>
                </a:lnTo>
                <a:lnTo>
                  <a:pt x="935" y="120"/>
                </a:lnTo>
                <a:lnTo>
                  <a:pt x="867" y="150"/>
                </a:lnTo>
                <a:lnTo>
                  <a:pt x="801" y="184"/>
                </a:lnTo>
                <a:lnTo>
                  <a:pt x="738" y="222"/>
                </a:lnTo>
                <a:lnTo>
                  <a:pt x="676" y="262"/>
                </a:lnTo>
                <a:lnTo>
                  <a:pt x="616" y="304"/>
                </a:lnTo>
                <a:lnTo>
                  <a:pt x="558" y="350"/>
                </a:lnTo>
                <a:lnTo>
                  <a:pt x="502" y="398"/>
                </a:lnTo>
                <a:lnTo>
                  <a:pt x="450" y="448"/>
                </a:lnTo>
                <a:lnTo>
                  <a:pt x="398" y="502"/>
                </a:lnTo>
                <a:lnTo>
                  <a:pt x="350" y="558"/>
                </a:lnTo>
                <a:lnTo>
                  <a:pt x="304" y="616"/>
                </a:lnTo>
                <a:lnTo>
                  <a:pt x="262" y="676"/>
                </a:lnTo>
                <a:lnTo>
                  <a:pt x="222" y="738"/>
                </a:lnTo>
                <a:lnTo>
                  <a:pt x="184" y="802"/>
                </a:lnTo>
                <a:lnTo>
                  <a:pt x="152" y="868"/>
                </a:lnTo>
                <a:lnTo>
                  <a:pt x="120" y="936"/>
                </a:lnTo>
                <a:lnTo>
                  <a:pt x="92" y="1006"/>
                </a:lnTo>
                <a:lnTo>
                  <a:pt x="68" y="1078"/>
                </a:lnTo>
                <a:lnTo>
                  <a:pt x="48" y="1150"/>
                </a:lnTo>
                <a:lnTo>
                  <a:pt x="32" y="1224"/>
                </a:lnTo>
                <a:lnTo>
                  <a:pt x="18" y="1300"/>
                </a:lnTo>
                <a:lnTo>
                  <a:pt x="8" y="1376"/>
                </a:lnTo>
                <a:lnTo>
                  <a:pt x="2" y="1453"/>
                </a:lnTo>
                <a:lnTo>
                  <a:pt x="0" y="1533"/>
                </a:lnTo>
                <a:lnTo>
                  <a:pt x="0" y="1533"/>
                </a:lnTo>
                <a:lnTo>
                  <a:pt x="2" y="1611"/>
                </a:lnTo>
                <a:lnTo>
                  <a:pt x="8" y="1689"/>
                </a:lnTo>
                <a:lnTo>
                  <a:pt x="18" y="1765"/>
                </a:lnTo>
                <a:lnTo>
                  <a:pt x="32" y="1841"/>
                </a:lnTo>
                <a:lnTo>
                  <a:pt x="48" y="1915"/>
                </a:lnTo>
                <a:lnTo>
                  <a:pt x="68" y="1989"/>
                </a:lnTo>
                <a:lnTo>
                  <a:pt x="92" y="2059"/>
                </a:lnTo>
                <a:lnTo>
                  <a:pt x="120" y="2129"/>
                </a:lnTo>
                <a:lnTo>
                  <a:pt x="152" y="2197"/>
                </a:lnTo>
                <a:lnTo>
                  <a:pt x="184" y="2263"/>
                </a:lnTo>
                <a:lnTo>
                  <a:pt x="222" y="2327"/>
                </a:lnTo>
                <a:lnTo>
                  <a:pt x="262" y="2389"/>
                </a:lnTo>
                <a:lnTo>
                  <a:pt x="304" y="2449"/>
                </a:lnTo>
                <a:lnTo>
                  <a:pt x="350" y="2507"/>
                </a:lnTo>
                <a:lnTo>
                  <a:pt x="398" y="2563"/>
                </a:lnTo>
                <a:lnTo>
                  <a:pt x="450" y="2617"/>
                </a:lnTo>
                <a:lnTo>
                  <a:pt x="502" y="2667"/>
                </a:lnTo>
                <a:lnTo>
                  <a:pt x="558" y="2715"/>
                </a:lnTo>
                <a:lnTo>
                  <a:pt x="616" y="2761"/>
                </a:lnTo>
                <a:lnTo>
                  <a:pt x="676" y="2805"/>
                </a:lnTo>
                <a:lnTo>
                  <a:pt x="738" y="2843"/>
                </a:lnTo>
                <a:lnTo>
                  <a:pt x="801" y="2881"/>
                </a:lnTo>
                <a:lnTo>
                  <a:pt x="867" y="2915"/>
                </a:lnTo>
                <a:lnTo>
                  <a:pt x="935" y="2945"/>
                </a:lnTo>
                <a:lnTo>
                  <a:pt x="1005" y="2973"/>
                </a:lnTo>
                <a:lnTo>
                  <a:pt x="1077" y="2997"/>
                </a:lnTo>
                <a:lnTo>
                  <a:pt x="1149" y="3017"/>
                </a:lnTo>
                <a:lnTo>
                  <a:pt x="1223" y="3035"/>
                </a:lnTo>
                <a:lnTo>
                  <a:pt x="1299" y="3049"/>
                </a:lnTo>
                <a:lnTo>
                  <a:pt x="1375" y="3059"/>
                </a:lnTo>
                <a:lnTo>
                  <a:pt x="1453" y="3063"/>
                </a:lnTo>
                <a:lnTo>
                  <a:pt x="1533" y="3065"/>
                </a:lnTo>
                <a:lnTo>
                  <a:pt x="1533" y="3065"/>
                </a:lnTo>
                <a:lnTo>
                  <a:pt x="1611" y="3063"/>
                </a:lnTo>
                <a:lnTo>
                  <a:pt x="1689" y="3059"/>
                </a:lnTo>
                <a:lnTo>
                  <a:pt x="1767" y="3049"/>
                </a:lnTo>
                <a:lnTo>
                  <a:pt x="1841" y="3035"/>
                </a:lnTo>
                <a:lnTo>
                  <a:pt x="1915" y="3017"/>
                </a:lnTo>
                <a:lnTo>
                  <a:pt x="1989" y="2997"/>
                </a:lnTo>
                <a:lnTo>
                  <a:pt x="2059" y="2973"/>
                </a:lnTo>
                <a:lnTo>
                  <a:pt x="2129" y="2945"/>
                </a:lnTo>
                <a:lnTo>
                  <a:pt x="2197" y="2915"/>
                </a:lnTo>
                <a:lnTo>
                  <a:pt x="2263" y="2881"/>
                </a:lnTo>
                <a:lnTo>
                  <a:pt x="2327" y="2843"/>
                </a:lnTo>
                <a:lnTo>
                  <a:pt x="2391" y="2805"/>
                </a:lnTo>
                <a:lnTo>
                  <a:pt x="2451" y="2761"/>
                </a:lnTo>
                <a:lnTo>
                  <a:pt x="2509" y="2715"/>
                </a:lnTo>
                <a:lnTo>
                  <a:pt x="2563" y="2667"/>
                </a:lnTo>
                <a:lnTo>
                  <a:pt x="2617" y="2617"/>
                </a:lnTo>
                <a:lnTo>
                  <a:pt x="2667" y="2563"/>
                </a:lnTo>
                <a:lnTo>
                  <a:pt x="2717" y="2507"/>
                </a:lnTo>
                <a:lnTo>
                  <a:pt x="2761" y="2449"/>
                </a:lnTo>
                <a:lnTo>
                  <a:pt x="2805" y="2389"/>
                </a:lnTo>
                <a:lnTo>
                  <a:pt x="2845" y="2327"/>
                </a:lnTo>
                <a:lnTo>
                  <a:pt x="2881" y="2263"/>
                </a:lnTo>
                <a:lnTo>
                  <a:pt x="2915" y="2197"/>
                </a:lnTo>
                <a:lnTo>
                  <a:pt x="2945" y="2129"/>
                </a:lnTo>
                <a:lnTo>
                  <a:pt x="2973" y="2059"/>
                </a:lnTo>
                <a:lnTo>
                  <a:pt x="2997" y="1989"/>
                </a:lnTo>
                <a:lnTo>
                  <a:pt x="3017" y="1915"/>
                </a:lnTo>
                <a:lnTo>
                  <a:pt x="3035" y="1841"/>
                </a:lnTo>
                <a:lnTo>
                  <a:pt x="3049" y="1765"/>
                </a:lnTo>
                <a:lnTo>
                  <a:pt x="3059" y="1689"/>
                </a:lnTo>
                <a:lnTo>
                  <a:pt x="3065" y="1611"/>
                </a:lnTo>
                <a:lnTo>
                  <a:pt x="3067" y="1533"/>
                </a:lnTo>
                <a:lnTo>
                  <a:pt x="3055" y="1533"/>
                </a:lnTo>
                <a:close/>
              </a:path>
            </a:pathLst>
          </a:custGeom>
          <a:solidFill>
            <a:srgbClr val="79BEE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9746" name="Freeform 181">
            <a:extLst>
              <a:ext uri="{FF2B5EF4-FFF2-40B4-BE49-F238E27FC236}">
                <a16:creationId xmlns:a16="http://schemas.microsoft.com/office/drawing/2014/main" id="{D772337E-6A35-47FF-862D-627D855EC5FC}"/>
              </a:ext>
            </a:extLst>
          </p:cNvPr>
          <p:cNvSpPr>
            <a:spLocks/>
          </p:cNvSpPr>
          <p:nvPr/>
        </p:nvSpPr>
        <p:spPr bwMode="auto">
          <a:xfrm>
            <a:off x="5959473" y="4072592"/>
            <a:ext cx="4291013" cy="4291013"/>
          </a:xfrm>
          <a:custGeom>
            <a:avLst/>
            <a:gdLst>
              <a:gd name="T0" fmla="*/ 2701 w 2703"/>
              <a:gd name="T1" fmla="*/ 1419 h 2703"/>
              <a:gd name="T2" fmla="*/ 2675 w 2703"/>
              <a:gd name="T3" fmla="*/ 1623 h 2703"/>
              <a:gd name="T4" fmla="*/ 2621 w 2703"/>
              <a:gd name="T5" fmla="*/ 1815 h 2703"/>
              <a:gd name="T6" fmla="*/ 2539 w 2703"/>
              <a:gd name="T7" fmla="*/ 1995 h 2703"/>
              <a:gd name="T8" fmla="*/ 2433 w 2703"/>
              <a:gd name="T9" fmla="*/ 2159 h 2703"/>
              <a:gd name="T10" fmla="*/ 2307 w 2703"/>
              <a:gd name="T11" fmla="*/ 2307 h 2703"/>
              <a:gd name="T12" fmla="*/ 2159 w 2703"/>
              <a:gd name="T13" fmla="*/ 2433 h 2703"/>
              <a:gd name="T14" fmla="*/ 1995 w 2703"/>
              <a:gd name="T15" fmla="*/ 2539 h 2703"/>
              <a:gd name="T16" fmla="*/ 1815 w 2703"/>
              <a:gd name="T17" fmla="*/ 2621 h 2703"/>
              <a:gd name="T18" fmla="*/ 1623 w 2703"/>
              <a:gd name="T19" fmla="*/ 2675 h 2703"/>
              <a:gd name="T20" fmla="*/ 1421 w 2703"/>
              <a:gd name="T21" fmla="*/ 2701 h 2703"/>
              <a:gd name="T22" fmla="*/ 1281 w 2703"/>
              <a:gd name="T23" fmla="*/ 2701 h 2703"/>
              <a:gd name="T24" fmla="*/ 1079 w 2703"/>
              <a:gd name="T25" fmla="*/ 2675 h 2703"/>
              <a:gd name="T26" fmla="*/ 885 w 2703"/>
              <a:gd name="T27" fmla="*/ 2621 h 2703"/>
              <a:gd name="T28" fmla="*/ 707 w 2703"/>
              <a:gd name="T29" fmla="*/ 2539 h 2703"/>
              <a:gd name="T30" fmla="*/ 542 w 2703"/>
              <a:gd name="T31" fmla="*/ 2433 h 2703"/>
              <a:gd name="T32" fmla="*/ 396 w 2703"/>
              <a:gd name="T33" fmla="*/ 2307 h 2703"/>
              <a:gd name="T34" fmla="*/ 268 w 2703"/>
              <a:gd name="T35" fmla="*/ 2159 h 2703"/>
              <a:gd name="T36" fmla="*/ 162 w 2703"/>
              <a:gd name="T37" fmla="*/ 1995 h 2703"/>
              <a:gd name="T38" fmla="*/ 82 w 2703"/>
              <a:gd name="T39" fmla="*/ 1815 h 2703"/>
              <a:gd name="T40" fmla="*/ 28 w 2703"/>
              <a:gd name="T41" fmla="*/ 1623 h 2703"/>
              <a:gd name="T42" fmla="*/ 2 w 2703"/>
              <a:gd name="T43" fmla="*/ 1419 h 2703"/>
              <a:gd name="T44" fmla="*/ 2 w 2703"/>
              <a:gd name="T45" fmla="*/ 1281 h 2703"/>
              <a:gd name="T46" fmla="*/ 28 w 2703"/>
              <a:gd name="T47" fmla="*/ 1078 h 2703"/>
              <a:gd name="T48" fmla="*/ 82 w 2703"/>
              <a:gd name="T49" fmla="*/ 886 h 2703"/>
              <a:gd name="T50" fmla="*/ 162 w 2703"/>
              <a:gd name="T51" fmla="*/ 706 h 2703"/>
              <a:gd name="T52" fmla="*/ 268 w 2703"/>
              <a:gd name="T53" fmla="*/ 542 h 2703"/>
              <a:gd name="T54" fmla="*/ 396 w 2703"/>
              <a:gd name="T55" fmla="*/ 396 h 2703"/>
              <a:gd name="T56" fmla="*/ 542 w 2703"/>
              <a:gd name="T57" fmla="*/ 268 h 2703"/>
              <a:gd name="T58" fmla="*/ 707 w 2703"/>
              <a:gd name="T59" fmla="*/ 162 h 2703"/>
              <a:gd name="T60" fmla="*/ 885 w 2703"/>
              <a:gd name="T61" fmla="*/ 82 h 2703"/>
              <a:gd name="T62" fmla="*/ 1079 w 2703"/>
              <a:gd name="T63" fmla="*/ 26 h 2703"/>
              <a:gd name="T64" fmla="*/ 1281 w 2703"/>
              <a:gd name="T65" fmla="*/ 2 h 2703"/>
              <a:gd name="T66" fmla="*/ 1421 w 2703"/>
              <a:gd name="T67" fmla="*/ 2 h 2703"/>
              <a:gd name="T68" fmla="*/ 1623 w 2703"/>
              <a:gd name="T69" fmla="*/ 26 h 2703"/>
              <a:gd name="T70" fmla="*/ 1815 w 2703"/>
              <a:gd name="T71" fmla="*/ 82 h 2703"/>
              <a:gd name="T72" fmla="*/ 1995 w 2703"/>
              <a:gd name="T73" fmla="*/ 162 h 2703"/>
              <a:gd name="T74" fmla="*/ 2159 w 2703"/>
              <a:gd name="T75" fmla="*/ 268 h 2703"/>
              <a:gd name="T76" fmla="*/ 2307 w 2703"/>
              <a:gd name="T77" fmla="*/ 396 h 2703"/>
              <a:gd name="T78" fmla="*/ 2433 w 2703"/>
              <a:gd name="T79" fmla="*/ 542 h 2703"/>
              <a:gd name="T80" fmla="*/ 2539 w 2703"/>
              <a:gd name="T81" fmla="*/ 706 h 2703"/>
              <a:gd name="T82" fmla="*/ 2621 w 2703"/>
              <a:gd name="T83" fmla="*/ 886 h 2703"/>
              <a:gd name="T84" fmla="*/ 2675 w 2703"/>
              <a:gd name="T85" fmla="*/ 1078 h 2703"/>
              <a:gd name="T86" fmla="*/ 2701 w 2703"/>
              <a:gd name="T87" fmla="*/ 1281 h 27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2703" h="2703">
                <a:moveTo>
                  <a:pt x="2703" y="1351"/>
                </a:moveTo>
                <a:lnTo>
                  <a:pt x="2703" y="1351"/>
                </a:lnTo>
                <a:lnTo>
                  <a:pt x="2701" y="1419"/>
                </a:lnTo>
                <a:lnTo>
                  <a:pt x="2695" y="1489"/>
                </a:lnTo>
                <a:lnTo>
                  <a:pt x="2687" y="1557"/>
                </a:lnTo>
                <a:lnTo>
                  <a:pt x="2675" y="1623"/>
                </a:lnTo>
                <a:lnTo>
                  <a:pt x="2659" y="1689"/>
                </a:lnTo>
                <a:lnTo>
                  <a:pt x="2641" y="1753"/>
                </a:lnTo>
                <a:lnTo>
                  <a:pt x="2621" y="1815"/>
                </a:lnTo>
                <a:lnTo>
                  <a:pt x="2597" y="1877"/>
                </a:lnTo>
                <a:lnTo>
                  <a:pt x="2569" y="1937"/>
                </a:lnTo>
                <a:lnTo>
                  <a:pt x="2539" y="1995"/>
                </a:lnTo>
                <a:lnTo>
                  <a:pt x="2507" y="2051"/>
                </a:lnTo>
                <a:lnTo>
                  <a:pt x="2471" y="2107"/>
                </a:lnTo>
                <a:lnTo>
                  <a:pt x="2433" y="2159"/>
                </a:lnTo>
                <a:lnTo>
                  <a:pt x="2393" y="2211"/>
                </a:lnTo>
                <a:lnTo>
                  <a:pt x="2351" y="2259"/>
                </a:lnTo>
                <a:lnTo>
                  <a:pt x="2307" y="2307"/>
                </a:lnTo>
                <a:lnTo>
                  <a:pt x="2259" y="2351"/>
                </a:lnTo>
                <a:lnTo>
                  <a:pt x="2211" y="2393"/>
                </a:lnTo>
                <a:lnTo>
                  <a:pt x="2159" y="2433"/>
                </a:lnTo>
                <a:lnTo>
                  <a:pt x="2107" y="2471"/>
                </a:lnTo>
                <a:lnTo>
                  <a:pt x="2051" y="2507"/>
                </a:lnTo>
                <a:lnTo>
                  <a:pt x="1995" y="2539"/>
                </a:lnTo>
                <a:lnTo>
                  <a:pt x="1937" y="2569"/>
                </a:lnTo>
                <a:lnTo>
                  <a:pt x="1877" y="2597"/>
                </a:lnTo>
                <a:lnTo>
                  <a:pt x="1815" y="2621"/>
                </a:lnTo>
                <a:lnTo>
                  <a:pt x="1753" y="2641"/>
                </a:lnTo>
                <a:lnTo>
                  <a:pt x="1689" y="2659"/>
                </a:lnTo>
                <a:lnTo>
                  <a:pt x="1623" y="2675"/>
                </a:lnTo>
                <a:lnTo>
                  <a:pt x="1557" y="2687"/>
                </a:lnTo>
                <a:lnTo>
                  <a:pt x="1489" y="2695"/>
                </a:lnTo>
                <a:lnTo>
                  <a:pt x="1421" y="2701"/>
                </a:lnTo>
                <a:lnTo>
                  <a:pt x="1351" y="2703"/>
                </a:lnTo>
                <a:lnTo>
                  <a:pt x="1351" y="2703"/>
                </a:lnTo>
                <a:lnTo>
                  <a:pt x="1281" y="2701"/>
                </a:lnTo>
                <a:lnTo>
                  <a:pt x="1213" y="2695"/>
                </a:lnTo>
                <a:lnTo>
                  <a:pt x="1145" y="2687"/>
                </a:lnTo>
                <a:lnTo>
                  <a:pt x="1079" y="2675"/>
                </a:lnTo>
                <a:lnTo>
                  <a:pt x="1013" y="2659"/>
                </a:lnTo>
                <a:lnTo>
                  <a:pt x="949" y="2641"/>
                </a:lnTo>
                <a:lnTo>
                  <a:pt x="885" y="2621"/>
                </a:lnTo>
                <a:lnTo>
                  <a:pt x="825" y="2597"/>
                </a:lnTo>
                <a:lnTo>
                  <a:pt x="765" y="2569"/>
                </a:lnTo>
                <a:lnTo>
                  <a:pt x="707" y="2539"/>
                </a:lnTo>
                <a:lnTo>
                  <a:pt x="649" y="2507"/>
                </a:lnTo>
                <a:lnTo>
                  <a:pt x="596" y="2471"/>
                </a:lnTo>
                <a:lnTo>
                  <a:pt x="542" y="2433"/>
                </a:lnTo>
                <a:lnTo>
                  <a:pt x="492" y="2393"/>
                </a:lnTo>
                <a:lnTo>
                  <a:pt x="442" y="2351"/>
                </a:lnTo>
                <a:lnTo>
                  <a:pt x="396" y="2307"/>
                </a:lnTo>
                <a:lnTo>
                  <a:pt x="350" y="2259"/>
                </a:lnTo>
                <a:lnTo>
                  <a:pt x="308" y="2211"/>
                </a:lnTo>
                <a:lnTo>
                  <a:pt x="268" y="2159"/>
                </a:lnTo>
                <a:lnTo>
                  <a:pt x="230" y="2107"/>
                </a:lnTo>
                <a:lnTo>
                  <a:pt x="196" y="2051"/>
                </a:lnTo>
                <a:lnTo>
                  <a:pt x="162" y="1995"/>
                </a:lnTo>
                <a:lnTo>
                  <a:pt x="132" y="1937"/>
                </a:lnTo>
                <a:lnTo>
                  <a:pt x="106" y="1877"/>
                </a:lnTo>
                <a:lnTo>
                  <a:pt x="82" y="1815"/>
                </a:lnTo>
                <a:lnTo>
                  <a:pt x="60" y="1753"/>
                </a:lnTo>
                <a:lnTo>
                  <a:pt x="42" y="1689"/>
                </a:lnTo>
                <a:lnTo>
                  <a:pt x="28" y="1623"/>
                </a:lnTo>
                <a:lnTo>
                  <a:pt x="16" y="1557"/>
                </a:lnTo>
                <a:lnTo>
                  <a:pt x="6" y="1489"/>
                </a:lnTo>
                <a:lnTo>
                  <a:pt x="2" y="1419"/>
                </a:lnTo>
                <a:lnTo>
                  <a:pt x="0" y="1351"/>
                </a:lnTo>
                <a:lnTo>
                  <a:pt x="0" y="1351"/>
                </a:lnTo>
                <a:lnTo>
                  <a:pt x="2" y="1281"/>
                </a:lnTo>
                <a:lnTo>
                  <a:pt x="6" y="1214"/>
                </a:lnTo>
                <a:lnTo>
                  <a:pt x="16" y="1146"/>
                </a:lnTo>
                <a:lnTo>
                  <a:pt x="28" y="1078"/>
                </a:lnTo>
                <a:lnTo>
                  <a:pt x="42" y="1014"/>
                </a:lnTo>
                <a:lnTo>
                  <a:pt x="60" y="950"/>
                </a:lnTo>
                <a:lnTo>
                  <a:pt x="82" y="886"/>
                </a:lnTo>
                <a:lnTo>
                  <a:pt x="106" y="826"/>
                </a:lnTo>
                <a:lnTo>
                  <a:pt x="132" y="766"/>
                </a:lnTo>
                <a:lnTo>
                  <a:pt x="162" y="706"/>
                </a:lnTo>
                <a:lnTo>
                  <a:pt x="196" y="650"/>
                </a:lnTo>
                <a:lnTo>
                  <a:pt x="230" y="596"/>
                </a:lnTo>
                <a:lnTo>
                  <a:pt x="268" y="542"/>
                </a:lnTo>
                <a:lnTo>
                  <a:pt x="308" y="492"/>
                </a:lnTo>
                <a:lnTo>
                  <a:pt x="350" y="442"/>
                </a:lnTo>
                <a:lnTo>
                  <a:pt x="396" y="396"/>
                </a:lnTo>
                <a:lnTo>
                  <a:pt x="442" y="350"/>
                </a:lnTo>
                <a:lnTo>
                  <a:pt x="492" y="308"/>
                </a:lnTo>
                <a:lnTo>
                  <a:pt x="542" y="268"/>
                </a:lnTo>
                <a:lnTo>
                  <a:pt x="596" y="230"/>
                </a:lnTo>
                <a:lnTo>
                  <a:pt x="649" y="196"/>
                </a:lnTo>
                <a:lnTo>
                  <a:pt x="707" y="162"/>
                </a:lnTo>
                <a:lnTo>
                  <a:pt x="765" y="132"/>
                </a:lnTo>
                <a:lnTo>
                  <a:pt x="825" y="106"/>
                </a:lnTo>
                <a:lnTo>
                  <a:pt x="885" y="82"/>
                </a:lnTo>
                <a:lnTo>
                  <a:pt x="949" y="60"/>
                </a:lnTo>
                <a:lnTo>
                  <a:pt x="1013" y="42"/>
                </a:lnTo>
                <a:lnTo>
                  <a:pt x="1079" y="26"/>
                </a:lnTo>
                <a:lnTo>
                  <a:pt x="1145" y="14"/>
                </a:lnTo>
                <a:lnTo>
                  <a:pt x="1213" y="6"/>
                </a:lnTo>
                <a:lnTo>
                  <a:pt x="1281" y="2"/>
                </a:lnTo>
                <a:lnTo>
                  <a:pt x="1351" y="0"/>
                </a:lnTo>
                <a:lnTo>
                  <a:pt x="1351" y="0"/>
                </a:lnTo>
                <a:lnTo>
                  <a:pt x="1421" y="2"/>
                </a:lnTo>
                <a:lnTo>
                  <a:pt x="1489" y="6"/>
                </a:lnTo>
                <a:lnTo>
                  <a:pt x="1557" y="14"/>
                </a:lnTo>
                <a:lnTo>
                  <a:pt x="1623" y="26"/>
                </a:lnTo>
                <a:lnTo>
                  <a:pt x="1689" y="42"/>
                </a:lnTo>
                <a:lnTo>
                  <a:pt x="1753" y="60"/>
                </a:lnTo>
                <a:lnTo>
                  <a:pt x="1815" y="82"/>
                </a:lnTo>
                <a:lnTo>
                  <a:pt x="1877" y="106"/>
                </a:lnTo>
                <a:lnTo>
                  <a:pt x="1937" y="132"/>
                </a:lnTo>
                <a:lnTo>
                  <a:pt x="1995" y="162"/>
                </a:lnTo>
                <a:lnTo>
                  <a:pt x="2051" y="196"/>
                </a:lnTo>
                <a:lnTo>
                  <a:pt x="2107" y="230"/>
                </a:lnTo>
                <a:lnTo>
                  <a:pt x="2159" y="268"/>
                </a:lnTo>
                <a:lnTo>
                  <a:pt x="2211" y="308"/>
                </a:lnTo>
                <a:lnTo>
                  <a:pt x="2259" y="350"/>
                </a:lnTo>
                <a:lnTo>
                  <a:pt x="2307" y="396"/>
                </a:lnTo>
                <a:lnTo>
                  <a:pt x="2351" y="442"/>
                </a:lnTo>
                <a:lnTo>
                  <a:pt x="2393" y="492"/>
                </a:lnTo>
                <a:lnTo>
                  <a:pt x="2433" y="542"/>
                </a:lnTo>
                <a:lnTo>
                  <a:pt x="2471" y="596"/>
                </a:lnTo>
                <a:lnTo>
                  <a:pt x="2507" y="650"/>
                </a:lnTo>
                <a:lnTo>
                  <a:pt x="2539" y="706"/>
                </a:lnTo>
                <a:lnTo>
                  <a:pt x="2569" y="766"/>
                </a:lnTo>
                <a:lnTo>
                  <a:pt x="2597" y="826"/>
                </a:lnTo>
                <a:lnTo>
                  <a:pt x="2621" y="886"/>
                </a:lnTo>
                <a:lnTo>
                  <a:pt x="2641" y="950"/>
                </a:lnTo>
                <a:lnTo>
                  <a:pt x="2659" y="1014"/>
                </a:lnTo>
                <a:lnTo>
                  <a:pt x="2675" y="1078"/>
                </a:lnTo>
                <a:lnTo>
                  <a:pt x="2687" y="1146"/>
                </a:lnTo>
                <a:lnTo>
                  <a:pt x="2695" y="1214"/>
                </a:lnTo>
                <a:lnTo>
                  <a:pt x="2701" y="1281"/>
                </a:lnTo>
                <a:lnTo>
                  <a:pt x="2703" y="1351"/>
                </a:lnTo>
                <a:lnTo>
                  <a:pt x="2703" y="1351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2662" name="Freeform 201">
            <a:extLst>
              <a:ext uri="{FF2B5EF4-FFF2-40B4-BE49-F238E27FC236}">
                <a16:creationId xmlns:a16="http://schemas.microsoft.com/office/drawing/2014/main" id="{5A5A735D-B20D-4C44-9815-B5E5CF27FA33}"/>
              </a:ext>
            </a:extLst>
          </p:cNvPr>
          <p:cNvSpPr>
            <a:spLocks/>
          </p:cNvSpPr>
          <p:nvPr/>
        </p:nvSpPr>
        <p:spPr bwMode="auto">
          <a:xfrm>
            <a:off x="23493413" y="1139825"/>
            <a:ext cx="1812925" cy="2092325"/>
          </a:xfrm>
          <a:custGeom>
            <a:avLst/>
            <a:gdLst>
              <a:gd name="T0" fmla="*/ 860 w 1142"/>
              <a:gd name="T1" fmla="*/ 0 h 1318"/>
              <a:gd name="T2" fmla="*/ 0 w 1142"/>
              <a:gd name="T3" fmla="*/ 1318 h 1318"/>
              <a:gd name="T4" fmla="*/ 282 w 1142"/>
              <a:gd name="T5" fmla="*/ 1318 h 1318"/>
              <a:gd name="T6" fmla="*/ 1142 w 1142"/>
              <a:gd name="T7" fmla="*/ 0 h 1318"/>
              <a:gd name="T8" fmla="*/ 860 w 1142"/>
              <a:gd name="T9" fmla="*/ 0 h 13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42" h="1318">
                <a:moveTo>
                  <a:pt x="860" y="0"/>
                </a:moveTo>
                <a:lnTo>
                  <a:pt x="0" y="1318"/>
                </a:lnTo>
                <a:lnTo>
                  <a:pt x="282" y="1318"/>
                </a:lnTo>
                <a:lnTo>
                  <a:pt x="1142" y="0"/>
                </a:lnTo>
                <a:lnTo>
                  <a:pt x="860" y="0"/>
                </a:lnTo>
                <a:close/>
              </a:path>
            </a:pathLst>
          </a:custGeom>
          <a:solidFill>
            <a:srgbClr val="00538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2663" name="Freeform 202">
            <a:extLst>
              <a:ext uri="{FF2B5EF4-FFF2-40B4-BE49-F238E27FC236}">
                <a16:creationId xmlns:a16="http://schemas.microsoft.com/office/drawing/2014/main" id="{953C0F11-84ED-4A4C-88EA-5A9E79785E44}"/>
              </a:ext>
            </a:extLst>
          </p:cNvPr>
          <p:cNvSpPr>
            <a:spLocks/>
          </p:cNvSpPr>
          <p:nvPr/>
        </p:nvSpPr>
        <p:spPr bwMode="auto">
          <a:xfrm>
            <a:off x="973138" y="1139825"/>
            <a:ext cx="23425150" cy="2092325"/>
          </a:xfrm>
          <a:custGeom>
            <a:avLst/>
            <a:gdLst>
              <a:gd name="T0" fmla="*/ 860 w 14756"/>
              <a:gd name="T1" fmla="*/ 1318 h 1318"/>
              <a:gd name="T2" fmla="*/ 6579 w 14756"/>
              <a:gd name="T3" fmla="*/ 1318 h 1318"/>
              <a:gd name="T4" fmla="*/ 13896 w 14756"/>
              <a:gd name="T5" fmla="*/ 1318 h 1318"/>
              <a:gd name="T6" fmla="*/ 14756 w 14756"/>
              <a:gd name="T7" fmla="*/ 0 h 1318"/>
              <a:gd name="T8" fmla="*/ 0 w 14756"/>
              <a:gd name="T9" fmla="*/ 0 h 1318"/>
              <a:gd name="T10" fmla="*/ 860 w 14756"/>
              <a:gd name="T11" fmla="*/ 1318 h 13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4756" h="1318">
                <a:moveTo>
                  <a:pt x="860" y="1318"/>
                </a:moveTo>
                <a:lnTo>
                  <a:pt x="6579" y="1318"/>
                </a:lnTo>
                <a:lnTo>
                  <a:pt x="13896" y="1318"/>
                </a:lnTo>
                <a:lnTo>
                  <a:pt x="14756" y="0"/>
                </a:lnTo>
                <a:lnTo>
                  <a:pt x="0" y="0"/>
                </a:lnTo>
                <a:lnTo>
                  <a:pt x="860" y="1318"/>
                </a:lnTo>
                <a:close/>
              </a:path>
            </a:pathLst>
          </a:custGeom>
          <a:solidFill>
            <a:srgbClr val="0688E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2664" name="Freeform 203">
            <a:extLst>
              <a:ext uri="{FF2B5EF4-FFF2-40B4-BE49-F238E27FC236}">
                <a16:creationId xmlns:a16="http://schemas.microsoft.com/office/drawing/2014/main" id="{2734E577-939B-459F-8002-49A732A913FF}"/>
              </a:ext>
            </a:extLst>
          </p:cNvPr>
          <p:cNvSpPr>
            <a:spLocks/>
          </p:cNvSpPr>
          <p:nvPr/>
        </p:nvSpPr>
        <p:spPr bwMode="auto">
          <a:xfrm>
            <a:off x="969963" y="0"/>
            <a:ext cx="3479800" cy="3232150"/>
          </a:xfrm>
          <a:custGeom>
            <a:avLst/>
            <a:gdLst>
              <a:gd name="T0" fmla="*/ 862 w 2192"/>
              <a:gd name="T1" fmla="*/ 2036 h 2036"/>
              <a:gd name="T2" fmla="*/ 0 w 2192"/>
              <a:gd name="T3" fmla="*/ 718 h 2036"/>
              <a:gd name="T4" fmla="*/ 470 w 2192"/>
              <a:gd name="T5" fmla="*/ 0 h 2036"/>
              <a:gd name="T6" fmla="*/ 2192 w 2192"/>
              <a:gd name="T7" fmla="*/ 0 h 2036"/>
              <a:gd name="T8" fmla="*/ 862 w 2192"/>
              <a:gd name="T9" fmla="*/ 2036 h 20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92" h="2036">
                <a:moveTo>
                  <a:pt x="862" y="2036"/>
                </a:moveTo>
                <a:lnTo>
                  <a:pt x="0" y="718"/>
                </a:lnTo>
                <a:lnTo>
                  <a:pt x="470" y="0"/>
                </a:lnTo>
                <a:lnTo>
                  <a:pt x="2192" y="0"/>
                </a:lnTo>
                <a:lnTo>
                  <a:pt x="862" y="2036"/>
                </a:lnTo>
                <a:close/>
              </a:path>
            </a:pathLst>
          </a:custGeom>
          <a:solidFill>
            <a:srgbClr val="00538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9609" name="Rectangle 242">
            <a:extLst>
              <a:ext uri="{FF2B5EF4-FFF2-40B4-BE49-F238E27FC236}">
                <a16:creationId xmlns:a16="http://schemas.microsoft.com/office/drawing/2014/main" id="{6821AE99-FA9E-4BFD-8274-BE2F0D41DE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62836" y="5466417"/>
            <a:ext cx="125515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3400" b="1" dirty="0" err="1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임나현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effectLst/>
            </a:endParaRPr>
          </a:p>
        </p:txBody>
      </p:sp>
      <p:sp>
        <p:nvSpPr>
          <p:cNvPr id="29610" name="Freeform 243">
            <a:extLst>
              <a:ext uri="{FF2B5EF4-FFF2-40B4-BE49-F238E27FC236}">
                <a16:creationId xmlns:a16="http://schemas.microsoft.com/office/drawing/2014/main" id="{4223799D-7A60-4A54-8C9D-7B205F422D68}"/>
              </a:ext>
            </a:extLst>
          </p:cNvPr>
          <p:cNvSpPr>
            <a:spLocks/>
          </p:cNvSpPr>
          <p:nvPr/>
        </p:nvSpPr>
        <p:spPr bwMode="auto">
          <a:xfrm>
            <a:off x="7367586" y="6156980"/>
            <a:ext cx="1431925" cy="0"/>
          </a:xfrm>
          <a:custGeom>
            <a:avLst/>
            <a:gdLst>
              <a:gd name="T0" fmla="*/ 0 w 902"/>
              <a:gd name="T1" fmla="*/ 902 w 902"/>
              <a:gd name="T2" fmla="*/ 0 w 902"/>
            </a:gdLst>
            <a:ahLst/>
            <a:cxnLst>
              <a:cxn ang="0">
                <a:pos x="T0" y="0"/>
              </a:cxn>
              <a:cxn ang="0">
                <a:pos x="T1" y="0"/>
              </a:cxn>
              <a:cxn ang="0">
                <a:pos x="T2" y="0"/>
              </a:cxn>
            </a:cxnLst>
            <a:rect l="0" t="0" r="r" b="b"/>
            <a:pathLst>
              <a:path w="902">
                <a:moveTo>
                  <a:pt x="0" y="0"/>
                </a:moveTo>
                <a:lnTo>
                  <a:pt x="902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9611" name="Line 244">
            <a:extLst>
              <a:ext uri="{FF2B5EF4-FFF2-40B4-BE49-F238E27FC236}">
                <a16:creationId xmlns:a16="http://schemas.microsoft.com/office/drawing/2014/main" id="{7BC86A4B-EB19-4DBB-AB27-57D3D692E045}"/>
              </a:ext>
            </a:extLst>
          </p:cNvPr>
          <p:cNvSpPr>
            <a:spLocks noChangeShapeType="1"/>
          </p:cNvSpPr>
          <p:nvPr/>
        </p:nvSpPr>
        <p:spPr bwMode="auto">
          <a:xfrm>
            <a:off x="7367586" y="6156980"/>
            <a:ext cx="1431925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9612" name="Rectangle 245">
            <a:extLst>
              <a:ext uri="{FF2B5EF4-FFF2-40B4-BE49-F238E27FC236}">
                <a16:creationId xmlns:a16="http://schemas.microsoft.com/office/drawing/2014/main" id="{2C0C4570-9758-4537-A0E5-C48BF1838B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67586" y="6137930"/>
            <a:ext cx="1431925" cy="381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9613" name="Freeform 246">
            <a:extLst>
              <a:ext uri="{FF2B5EF4-FFF2-40B4-BE49-F238E27FC236}">
                <a16:creationId xmlns:a16="http://schemas.microsoft.com/office/drawing/2014/main" id="{074437BE-1441-466B-B25A-D515C8FCBBB8}"/>
              </a:ext>
            </a:extLst>
          </p:cNvPr>
          <p:cNvSpPr>
            <a:spLocks/>
          </p:cNvSpPr>
          <p:nvPr/>
        </p:nvSpPr>
        <p:spPr bwMode="auto">
          <a:xfrm>
            <a:off x="7367586" y="6137930"/>
            <a:ext cx="1431925" cy="38100"/>
          </a:xfrm>
          <a:custGeom>
            <a:avLst/>
            <a:gdLst>
              <a:gd name="T0" fmla="*/ 0 w 902"/>
              <a:gd name="T1" fmla="*/ 24 h 24"/>
              <a:gd name="T2" fmla="*/ 902 w 902"/>
              <a:gd name="T3" fmla="*/ 24 h 24"/>
              <a:gd name="T4" fmla="*/ 902 w 902"/>
              <a:gd name="T5" fmla="*/ 0 h 24"/>
              <a:gd name="T6" fmla="*/ 0 w 902"/>
              <a:gd name="T7" fmla="*/ 0 h 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902" h="24">
                <a:moveTo>
                  <a:pt x="0" y="24"/>
                </a:moveTo>
                <a:lnTo>
                  <a:pt x="902" y="24"/>
                </a:lnTo>
                <a:lnTo>
                  <a:pt x="90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96" name="Rectangle 91">
            <a:extLst>
              <a:ext uri="{FF2B5EF4-FFF2-40B4-BE49-F238E27FC236}">
                <a16:creationId xmlns:a16="http://schemas.microsoft.com/office/drawing/2014/main" id="{1365E7B9-6B65-4EF9-AFEF-6EB534D339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10138" y="1218406"/>
            <a:ext cx="1232710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2600" b="1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2.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97" name="Rectangle 92">
            <a:extLst>
              <a:ext uri="{FF2B5EF4-FFF2-40B4-BE49-F238E27FC236}">
                <a16:creationId xmlns:a16="http://schemas.microsoft.com/office/drawing/2014/main" id="{C6E5C38D-BDE1-40E8-82F6-3DFB3B57B8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40394" y="1666617"/>
            <a:ext cx="9364743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8600" b="1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팀 구성원 </a:t>
            </a:r>
            <a:r>
              <a:rPr kumimoji="0" lang="ko-KR" altLang="en-US" sz="8600" b="1" i="0" u="none" strike="noStrike" cap="none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역할소개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04" name="Rectangle 285">
            <a:extLst>
              <a:ext uri="{FF2B5EF4-FFF2-40B4-BE49-F238E27FC236}">
                <a16:creationId xmlns:a16="http://schemas.microsoft.com/office/drawing/2014/main" id="{2659790B-15D0-4303-9D29-1EAF2B28A2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96020" y="6249055"/>
            <a:ext cx="3247684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4000" b="0" i="0" u="none" strike="noStrike" cap="none" normalizeH="0" baseline="0" dirty="0" smtClean="0">
                <a:ln>
                  <a:noFill/>
                </a:ln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발표</a:t>
            </a:r>
            <a:r>
              <a:rPr kumimoji="0" lang="ko-KR" altLang="en-US" sz="4000" b="0" i="0" u="none" strike="noStrike" cap="none" normalizeH="0" dirty="0" smtClean="0">
                <a:ln>
                  <a:noFill/>
                </a:ln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자료 작성</a:t>
            </a:r>
            <a:endParaRPr kumimoji="0" lang="ko-KR" altLang="ko-KR" sz="4000" b="0" i="0" u="none" strike="noStrike" cap="none" normalizeH="0" baseline="0" dirty="0">
              <a:ln>
                <a:noFill/>
              </a:ln>
              <a:effectLst/>
            </a:endParaRPr>
          </a:p>
        </p:txBody>
      </p:sp>
      <p:sp>
        <p:nvSpPr>
          <p:cNvPr id="298" name="Freeform 173">
            <a:extLst>
              <a:ext uri="{FF2B5EF4-FFF2-40B4-BE49-F238E27FC236}">
                <a16:creationId xmlns:a16="http://schemas.microsoft.com/office/drawing/2014/main" id="{B847FB6B-7A66-467B-938C-8E0C6CABFBF8}"/>
              </a:ext>
            </a:extLst>
          </p:cNvPr>
          <p:cNvSpPr>
            <a:spLocks/>
          </p:cNvSpPr>
          <p:nvPr/>
        </p:nvSpPr>
        <p:spPr bwMode="auto">
          <a:xfrm>
            <a:off x="10737832" y="3838436"/>
            <a:ext cx="4830763" cy="4827588"/>
          </a:xfrm>
          <a:custGeom>
            <a:avLst/>
            <a:gdLst>
              <a:gd name="T0" fmla="*/ 3041 w 3043"/>
              <a:gd name="T1" fmla="*/ 1599 h 3041"/>
              <a:gd name="T2" fmla="*/ 3011 w 3043"/>
              <a:gd name="T3" fmla="*/ 1827 h 3041"/>
              <a:gd name="T4" fmla="*/ 2949 w 3043"/>
              <a:gd name="T5" fmla="*/ 2043 h 3041"/>
              <a:gd name="T6" fmla="*/ 2859 w 3043"/>
              <a:gd name="T7" fmla="*/ 2245 h 3041"/>
              <a:gd name="T8" fmla="*/ 2739 w 3043"/>
              <a:gd name="T9" fmla="*/ 2431 h 3041"/>
              <a:gd name="T10" fmla="*/ 2597 w 3043"/>
              <a:gd name="T11" fmla="*/ 2597 h 3041"/>
              <a:gd name="T12" fmla="*/ 2431 w 3043"/>
              <a:gd name="T13" fmla="*/ 2739 h 3041"/>
              <a:gd name="T14" fmla="*/ 2245 w 3043"/>
              <a:gd name="T15" fmla="*/ 2859 h 3041"/>
              <a:gd name="T16" fmla="*/ 2043 w 3043"/>
              <a:gd name="T17" fmla="*/ 2949 h 3041"/>
              <a:gd name="T18" fmla="*/ 1827 w 3043"/>
              <a:gd name="T19" fmla="*/ 3011 h 3041"/>
              <a:gd name="T20" fmla="*/ 1599 w 3043"/>
              <a:gd name="T21" fmla="*/ 3039 h 3041"/>
              <a:gd name="T22" fmla="*/ 1443 w 3043"/>
              <a:gd name="T23" fmla="*/ 3039 h 3041"/>
              <a:gd name="T24" fmla="*/ 1213 w 3043"/>
              <a:gd name="T25" fmla="*/ 3011 h 3041"/>
              <a:gd name="T26" fmla="*/ 997 w 3043"/>
              <a:gd name="T27" fmla="*/ 2949 h 3041"/>
              <a:gd name="T28" fmla="*/ 795 w 3043"/>
              <a:gd name="T29" fmla="*/ 2859 h 3041"/>
              <a:gd name="T30" fmla="*/ 612 w 3043"/>
              <a:gd name="T31" fmla="*/ 2739 h 3041"/>
              <a:gd name="T32" fmla="*/ 446 w 3043"/>
              <a:gd name="T33" fmla="*/ 2597 h 3041"/>
              <a:gd name="T34" fmla="*/ 302 w 3043"/>
              <a:gd name="T35" fmla="*/ 2431 h 3041"/>
              <a:gd name="T36" fmla="*/ 184 w 3043"/>
              <a:gd name="T37" fmla="*/ 2245 h 3041"/>
              <a:gd name="T38" fmla="*/ 92 w 3043"/>
              <a:gd name="T39" fmla="*/ 2043 h 3041"/>
              <a:gd name="T40" fmla="*/ 30 w 3043"/>
              <a:gd name="T41" fmla="*/ 1827 h 3041"/>
              <a:gd name="T42" fmla="*/ 2 w 3043"/>
              <a:gd name="T43" fmla="*/ 1599 h 3041"/>
              <a:gd name="T44" fmla="*/ 2 w 3043"/>
              <a:gd name="T45" fmla="*/ 1441 h 3041"/>
              <a:gd name="T46" fmla="*/ 30 w 3043"/>
              <a:gd name="T47" fmla="*/ 1214 h 3041"/>
              <a:gd name="T48" fmla="*/ 92 w 3043"/>
              <a:gd name="T49" fmla="*/ 998 h 3041"/>
              <a:gd name="T50" fmla="*/ 184 w 3043"/>
              <a:gd name="T51" fmla="*/ 796 h 3041"/>
              <a:gd name="T52" fmla="*/ 302 w 3043"/>
              <a:gd name="T53" fmla="*/ 610 h 3041"/>
              <a:gd name="T54" fmla="*/ 446 w 3043"/>
              <a:gd name="T55" fmla="*/ 446 h 3041"/>
              <a:gd name="T56" fmla="*/ 612 w 3043"/>
              <a:gd name="T57" fmla="*/ 302 h 3041"/>
              <a:gd name="T58" fmla="*/ 795 w 3043"/>
              <a:gd name="T59" fmla="*/ 184 h 3041"/>
              <a:gd name="T60" fmla="*/ 997 w 3043"/>
              <a:gd name="T61" fmla="*/ 92 h 3041"/>
              <a:gd name="T62" fmla="*/ 1213 w 3043"/>
              <a:gd name="T63" fmla="*/ 30 h 3041"/>
              <a:gd name="T64" fmla="*/ 1443 w 3043"/>
              <a:gd name="T65" fmla="*/ 2 h 3041"/>
              <a:gd name="T66" fmla="*/ 1599 w 3043"/>
              <a:gd name="T67" fmla="*/ 2 h 3041"/>
              <a:gd name="T68" fmla="*/ 1827 w 3043"/>
              <a:gd name="T69" fmla="*/ 30 h 3041"/>
              <a:gd name="T70" fmla="*/ 2043 w 3043"/>
              <a:gd name="T71" fmla="*/ 92 h 3041"/>
              <a:gd name="T72" fmla="*/ 2245 w 3043"/>
              <a:gd name="T73" fmla="*/ 184 h 3041"/>
              <a:gd name="T74" fmla="*/ 2431 w 3043"/>
              <a:gd name="T75" fmla="*/ 302 h 3041"/>
              <a:gd name="T76" fmla="*/ 2597 w 3043"/>
              <a:gd name="T77" fmla="*/ 446 h 3041"/>
              <a:gd name="T78" fmla="*/ 2739 w 3043"/>
              <a:gd name="T79" fmla="*/ 610 h 3041"/>
              <a:gd name="T80" fmla="*/ 2859 w 3043"/>
              <a:gd name="T81" fmla="*/ 796 h 3041"/>
              <a:gd name="T82" fmla="*/ 2949 w 3043"/>
              <a:gd name="T83" fmla="*/ 998 h 3041"/>
              <a:gd name="T84" fmla="*/ 3011 w 3043"/>
              <a:gd name="T85" fmla="*/ 1214 h 3041"/>
              <a:gd name="T86" fmla="*/ 3041 w 3043"/>
              <a:gd name="T87" fmla="*/ 1441 h 30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3043" h="3041">
                <a:moveTo>
                  <a:pt x="3043" y="1521"/>
                </a:moveTo>
                <a:lnTo>
                  <a:pt x="3043" y="1521"/>
                </a:lnTo>
                <a:lnTo>
                  <a:pt x="3041" y="1599"/>
                </a:lnTo>
                <a:lnTo>
                  <a:pt x="3035" y="1675"/>
                </a:lnTo>
                <a:lnTo>
                  <a:pt x="3025" y="1753"/>
                </a:lnTo>
                <a:lnTo>
                  <a:pt x="3011" y="1827"/>
                </a:lnTo>
                <a:lnTo>
                  <a:pt x="2995" y="1901"/>
                </a:lnTo>
                <a:lnTo>
                  <a:pt x="2973" y="1973"/>
                </a:lnTo>
                <a:lnTo>
                  <a:pt x="2949" y="2043"/>
                </a:lnTo>
                <a:lnTo>
                  <a:pt x="2923" y="2113"/>
                </a:lnTo>
                <a:lnTo>
                  <a:pt x="2893" y="2179"/>
                </a:lnTo>
                <a:lnTo>
                  <a:pt x="2859" y="2245"/>
                </a:lnTo>
                <a:lnTo>
                  <a:pt x="2821" y="2309"/>
                </a:lnTo>
                <a:lnTo>
                  <a:pt x="2783" y="2371"/>
                </a:lnTo>
                <a:lnTo>
                  <a:pt x="2739" y="2431"/>
                </a:lnTo>
                <a:lnTo>
                  <a:pt x="2695" y="2489"/>
                </a:lnTo>
                <a:lnTo>
                  <a:pt x="2647" y="2543"/>
                </a:lnTo>
                <a:lnTo>
                  <a:pt x="2597" y="2597"/>
                </a:lnTo>
                <a:lnTo>
                  <a:pt x="2543" y="2647"/>
                </a:lnTo>
                <a:lnTo>
                  <a:pt x="2489" y="2695"/>
                </a:lnTo>
                <a:lnTo>
                  <a:pt x="2431" y="2739"/>
                </a:lnTo>
                <a:lnTo>
                  <a:pt x="2371" y="2783"/>
                </a:lnTo>
                <a:lnTo>
                  <a:pt x="2309" y="2821"/>
                </a:lnTo>
                <a:lnTo>
                  <a:pt x="2245" y="2859"/>
                </a:lnTo>
                <a:lnTo>
                  <a:pt x="2181" y="2891"/>
                </a:lnTo>
                <a:lnTo>
                  <a:pt x="2113" y="2923"/>
                </a:lnTo>
                <a:lnTo>
                  <a:pt x="2043" y="2949"/>
                </a:lnTo>
                <a:lnTo>
                  <a:pt x="1973" y="2973"/>
                </a:lnTo>
                <a:lnTo>
                  <a:pt x="1901" y="2995"/>
                </a:lnTo>
                <a:lnTo>
                  <a:pt x="1827" y="3011"/>
                </a:lnTo>
                <a:lnTo>
                  <a:pt x="1753" y="3025"/>
                </a:lnTo>
                <a:lnTo>
                  <a:pt x="1677" y="3035"/>
                </a:lnTo>
                <a:lnTo>
                  <a:pt x="1599" y="3039"/>
                </a:lnTo>
                <a:lnTo>
                  <a:pt x="1521" y="3041"/>
                </a:lnTo>
                <a:lnTo>
                  <a:pt x="1521" y="3041"/>
                </a:lnTo>
                <a:lnTo>
                  <a:pt x="1443" y="3039"/>
                </a:lnTo>
                <a:lnTo>
                  <a:pt x="1365" y="3035"/>
                </a:lnTo>
                <a:lnTo>
                  <a:pt x="1289" y="3025"/>
                </a:lnTo>
                <a:lnTo>
                  <a:pt x="1213" y="3011"/>
                </a:lnTo>
                <a:lnTo>
                  <a:pt x="1141" y="2995"/>
                </a:lnTo>
                <a:lnTo>
                  <a:pt x="1069" y="2973"/>
                </a:lnTo>
                <a:lnTo>
                  <a:pt x="997" y="2949"/>
                </a:lnTo>
                <a:lnTo>
                  <a:pt x="929" y="2923"/>
                </a:lnTo>
                <a:lnTo>
                  <a:pt x="861" y="2891"/>
                </a:lnTo>
                <a:lnTo>
                  <a:pt x="795" y="2859"/>
                </a:lnTo>
                <a:lnTo>
                  <a:pt x="732" y="2821"/>
                </a:lnTo>
                <a:lnTo>
                  <a:pt x="670" y="2783"/>
                </a:lnTo>
                <a:lnTo>
                  <a:pt x="612" y="2739"/>
                </a:lnTo>
                <a:lnTo>
                  <a:pt x="554" y="2695"/>
                </a:lnTo>
                <a:lnTo>
                  <a:pt x="498" y="2647"/>
                </a:lnTo>
                <a:lnTo>
                  <a:pt x="446" y="2597"/>
                </a:lnTo>
                <a:lnTo>
                  <a:pt x="396" y="2543"/>
                </a:lnTo>
                <a:lnTo>
                  <a:pt x="348" y="2489"/>
                </a:lnTo>
                <a:lnTo>
                  <a:pt x="302" y="2431"/>
                </a:lnTo>
                <a:lnTo>
                  <a:pt x="260" y="2371"/>
                </a:lnTo>
                <a:lnTo>
                  <a:pt x="220" y="2309"/>
                </a:lnTo>
                <a:lnTo>
                  <a:pt x="184" y="2245"/>
                </a:lnTo>
                <a:lnTo>
                  <a:pt x="150" y="2179"/>
                </a:lnTo>
                <a:lnTo>
                  <a:pt x="120" y="2113"/>
                </a:lnTo>
                <a:lnTo>
                  <a:pt x="92" y="2043"/>
                </a:lnTo>
                <a:lnTo>
                  <a:pt x="68" y="1973"/>
                </a:lnTo>
                <a:lnTo>
                  <a:pt x="48" y="1901"/>
                </a:lnTo>
                <a:lnTo>
                  <a:pt x="30" y="1827"/>
                </a:lnTo>
                <a:lnTo>
                  <a:pt x="18" y="1753"/>
                </a:lnTo>
                <a:lnTo>
                  <a:pt x="8" y="1675"/>
                </a:lnTo>
                <a:lnTo>
                  <a:pt x="2" y="1599"/>
                </a:lnTo>
                <a:lnTo>
                  <a:pt x="0" y="1521"/>
                </a:lnTo>
                <a:lnTo>
                  <a:pt x="0" y="1521"/>
                </a:lnTo>
                <a:lnTo>
                  <a:pt x="2" y="1441"/>
                </a:lnTo>
                <a:lnTo>
                  <a:pt x="8" y="1366"/>
                </a:lnTo>
                <a:lnTo>
                  <a:pt x="18" y="1290"/>
                </a:lnTo>
                <a:lnTo>
                  <a:pt x="30" y="1214"/>
                </a:lnTo>
                <a:lnTo>
                  <a:pt x="48" y="1140"/>
                </a:lnTo>
                <a:lnTo>
                  <a:pt x="68" y="1068"/>
                </a:lnTo>
                <a:lnTo>
                  <a:pt x="92" y="998"/>
                </a:lnTo>
                <a:lnTo>
                  <a:pt x="120" y="928"/>
                </a:lnTo>
                <a:lnTo>
                  <a:pt x="150" y="862"/>
                </a:lnTo>
                <a:lnTo>
                  <a:pt x="184" y="796"/>
                </a:lnTo>
                <a:lnTo>
                  <a:pt x="220" y="732"/>
                </a:lnTo>
                <a:lnTo>
                  <a:pt x="260" y="670"/>
                </a:lnTo>
                <a:lnTo>
                  <a:pt x="302" y="610"/>
                </a:lnTo>
                <a:lnTo>
                  <a:pt x="348" y="554"/>
                </a:lnTo>
                <a:lnTo>
                  <a:pt x="396" y="498"/>
                </a:lnTo>
                <a:lnTo>
                  <a:pt x="446" y="446"/>
                </a:lnTo>
                <a:lnTo>
                  <a:pt x="498" y="394"/>
                </a:lnTo>
                <a:lnTo>
                  <a:pt x="554" y="348"/>
                </a:lnTo>
                <a:lnTo>
                  <a:pt x="612" y="302"/>
                </a:lnTo>
                <a:lnTo>
                  <a:pt x="670" y="260"/>
                </a:lnTo>
                <a:lnTo>
                  <a:pt x="732" y="220"/>
                </a:lnTo>
                <a:lnTo>
                  <a:pt x="795" y="184"/>
                </a:lnTo>
                <a:lnTo>
                  <a:pt x="861" y="150"/>
                </a:lnTo>
                <a:lnTo>
                  <a:pt x="929" y="120"/>
                </a:lnTo>
                <a:lnTo>
                  <a:pt x="997" y="92"/>
                </a:lnTo>
                <a:lnTo>
                  <a:pt x="1069" y="68"/>
                </a:lnTo>
                <a:lnTo>
                  <a:pt x="1141" y="48"/>
                </a:lnTo>
                <a:lnTo>
                  <a:pt x="1213" y="30"/>
                </a:lnTo>
                <a:lnTo>
                  <a:pt x="1289" y="18"/>
                </a:lnTo>
                <a:lnTo>
                  <a:pt x="1365" y="8"/>
                </a:lnTo>
                <a:lnTo>
                  <a:pt x="1443" y="2"/>
                </a:lnTo>
                <a:lnTo>
                  <a:pt x="1521" y="0"/>
                </a:lnTo>
                <a:lnTo>
                  <a:pt x="1521" y="0"/>
                </a:lnTo>
                <a:lnTo>
                  <a:pt x="1599" y="2"/>
                </a:lnTo>
                <a:lnTo>
                  <a:pt x="1677" y="8"/>
                </a:lnTo>
                <a:lnTo>
                  <a:pt x="1753" y="18"/>
                </a:lnTo>
                <a:lnTo>
                  <a:pt x="1827" y="30"/>
                </a:lnTo>
                <a:lnTo>
                  <a:pt x="1901" y="48"/>
                </a:lnTo>
                <a:lnTo>
                  <a:pt x="1973" y="68"/>
                </a:lnTo>
                <a:lnTo>
                  <a:pt x="2043" y="92"/>
                </a:lnTo>
                <a:lnTo>
                  <a:pt x="2113" y="120"/>
                </a:lnTo>
                <a:lnTo>
                  <a:pt x="2181" y="150"/>
                </a:lnTo>
                <a:lnTo>
                  <a:pt x="2245" y="184"/>
                </a:lnTo>
                <a:lnTo>
                  <a:pt x="2309" y="220"/>
                </a:lnTo>
                <a:lnTo>
                  <a:pt x="2371" y="260"/>
                </a:lnTo>
                <a:lnTo>
                  <a:pt x="2431" y="302"/>
                </a:lnTo>
                <a:lnTo>
                  <a:pt x="2489" y="348"/>
                </a:lnTo>
                <a:lnTo>
                  <a:pt x="2543" y="394"/>
                </a:lnTo>
                <a:lnTo>
                  <a:pt x="2597" y="446"/>
                </a:lnTo>
                <a:lnTo>
                  <a:pt x="2647" y="498"/>
                </a:lnTo>
                <a:lnTo>
                  <a:pt x="2695" y="554"/>
                </a:lnTo>
                <a:lnTo>
                  <a:pt x="2739" y="610"/>
                </a:lnTo>
                <a:lnTo>
                  <a:pt x="2783" y="670"/>
                </a:lnTo>
                <a:lnTo>
                  <a:pt x="2821" y="732"/>
                </a:lnTo>
                <a:lnTo>
                  <a:pt x="2859" y="796"/>
                </a:lnTo>
                <a:lnTo>
                  <a:pt x="2893" y="862"/>
                </a:lnTo>
                <a:lnTo>
                  <a:pt x="2923" y="928"/>
                </a:lnTo>
                <a:lnTo>
                  <a:pt x="2949" y="998"/>
                </a:lnTo>
                <a:lnTo>
                  <a:pt x="2973" y="1068"/>
                </a:lnTo>
                <a:lnTo>
                  <a:pt x="2995" y="1140"/>
                </a:lnTo>
                <a:lnTo>
                  <a:pt x="3011" y="1214"/>
                </a:lnTo>
                <a:lnTo>
                  <a:pt x="3025" y="1290"/>
                </a:lnTo>
                <a:lnTo>
                  <a:pt x="3035" y="1366"/>
                </a:lnTo>
                <a:lnTo>
                  <a:pt x="3041" y="1441"/>
                </a:lnTo>
                <a:lnTo>
                  <a:pt x="3043" y="1521"/>
                </a:lnTo>
                <a:lnTo>
                  <a:pt x="3043" y="152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99" name="Freeform 174">
            <a:extLst>
              <a:ext uri="{FF2B5EF4-FFF2-40B4-BE49-F238E27FC236}">
                <a16:creationId xmlns:a16="http://schemas.microsoft.com/office/drawing/2014/main" id="{FC526118-98F1-4973-B1EC-5323E66A7616}"/>
              </a:ext>
            </a:extLst>
          </p:cNvPr>
          <p:cNvSpPr>
            <a:spLocks/>
          </p:cNvSpPr>
          <p:nvPr/>
        </p:nvSpPr>
        <p:spPr bwMode="auto">
          <a:xfrm>
            <a:off x="10718782" y="3819386"/>
            <a:ext cx="4868863" cy="4865688"/>
          </a:xfrm>
          <a:custGeom>
            <a:avLst/>
            <a:gdLst>
              <a:gd name="T0" fmla="*/ 3035 w 3067"/>
              <a:gd name="T1" fmla="*/ 1687 h 3065"/>
              <a:gd name="T2" fmla="*/ 2951 w 3067"/>
              <a:gd name="T3" fmla="*/ 2051 h 3065"/>
              <a:gd name="T4" fmla="*/ 2785 w 3067"/>
              <a:gd name="T5" fmla="*/ 2377 h 3065"/>
              <a:gd name="T6" fmla="*/ 2601 w 3067"/>
              <a:gd name="T7" fmla="*/ 2599 h 3065"/>
              <a:gd name="T8" fmla="*/ 2315 w 3067"/>
              <a:gd name="T9" fmla="*/ 2823 h 3065"/>
              <a:gd name="T10" fmla="*/ 1981 w 3067"/>
              <a:gd name="T11" fmla="*/ 2975 h 3065"/>
              <a:gd name="T12" fmla="*/ 1611 w 3067"/>
              <a:gd name="T13" fmla="*/ 3039 h 3065"/>
              <a:gd name="T14" fmla="*/ 1303 w 3067"/>
              <a:gd name="T15" fmla="*/ 3025 h 3065"/>
              <a:gd name="T16" fmla="*/ 945 w 3067"/>
              <a:gd name="T17" fmla="*/ 2923 h 3065"/>
              <a:gd name="T18" fmla="*/ 630 w 3067"/>
              <a:gd name="T19" fmla="*/ 2743 h 3065"/>
              <a:gd name="T20" fmla="*/ 416 w 3067"/>
              <a:gd name="T21" fmla="*/ 2547 h 3065"/>
              <a:gd name="T22" fmla="*/ 206 w 3067"/>
              <a:gd name="T23" fmla="*/ 2251 h 3065"/>
              <a:gd name="T24" fmla="*/ 72 w 3067"/>
              <a:gd name="T25" fmla="*/ 1909 h 3065"/>
              <a:gd name="T26" fmla="*/ 24 w 3067"/>
              <a:gd name="T27" fmla="*/ 1533 h 3065"/>
              <a:gd name="T28" fmla="*/ 54 w 3067"/>
              <a:gd name="T29" fmla="*/ 1228 h 3065"/>
              <a:gd name="T30" fmla="*/ 172 w 3067"/>
              <a:gd name="T31" fmla="*/ 878 h 3065"/>
              <a:gd name="T32" fmla="*/ 368 w 3067"/>
              <a:gd name="T33" fmla="*/ 572 h 3065"/>
              <a:gd name="T34" fmla="*/ 574 w 3067"/>
              <a:gd name="T35" fmla="*/ 368 h 3065"/>
              <a:gd name="T36" fmla="*/ 879 w 3067"/>
              <a:gd name="T37" fmla="*/ 172 h 3065"/>
              <a:gd name="T38" fmla="*/ 1229 w 3067"/>
              <a:gd name="T39" fmla="*/ 54 h 3065"/>
              <a:gd name="T40" fmla="*/ 1533 w 3067"/>
              <a:gd name="T41" fmla="*/ 24 h 3065"/>
              <a:gd name="T42" fmla="*/ 1909 w 3067"/>
              <a:gd name="T43" fmla="*/ 72 h 3065"/>
              <a:gd name="T44" fmla="*/ 2253 w 3067"/>
              <a:gd name="T45" fmla="*/ 206 h 3065"/>
              <a:gd name="T46" fmla="*/ 2547 w 3067"/>
              <a:gd name="T47" fmla="*/ 416 h 3065"/>
              <a:gd name="T48" fmla="*/ 2743 w 3067"/>
              <a:gd name="T49" fmla="*/ 630 h 3065"/>
              <a:gd name="T50" fmla="*/ 2923 w 3067"/>
              <a:gd name="T51" fmla="*/ 946 h 3065"/>
              <a:gd name="T52" fmla="*/ 3025 w 3067"/>
              <a:gd name="T53" fmla="*/ 1304 h 3065"/>
              <a:gd name="T54" fmla="*/ 3067 w 3067"/>
              <a:gd name="T55" fmla="*/ 1533 h 3065"/>
              <a:gd name="T56" fmla="*/ 3035 w 3067"/>
              <a:gd name="T57" fmla="*/ 1224 h 3065"/>
              <a:gd name="T58" fmla="*/ 2915 w 3067"/>
              <a:gd name="T59" fmla="*/ 868 h 3065"/>
              <a:gd name="T60" fmla="*/ 2717 w 3067"/>
              <a:gd name="T61" fmla="*/ 558 h 3065"/>
              <a:gd name="T62" fmla="*/ 2451 w 3067"/>
              <a:gd name="T63" fmla="*/ 304 h 3065"/>
              <a:gd name="T64" fmla="*/ 2129 w 3067"/>
              <a:gd name="T65" fmla="*/ 120 h 3065"/>
              <a:gd name="T66" fmla="*/ 1767 w 3067"/>
              <a:gd name="T67" fmla="*/ 18 h 3065"/>
              <a:gd name="T68" fmla="*/ 1453 w 3067"/>
              <a:gd name="T69" fmla="*/ 2 h 3065"/>
              <a:gd name="T70" fmla="*/ 1077 w 3067"/>
              <a:gd name="T71" fmla="*/ 68 h 3065"/>
              <a:gd name="T72" fmla="*/ 738 w 3067"/>
              <a:gd name="T73" fmla="*/ 222 h 3065"/>
              <a:gd name="T74" fmla="*/ 450 w 3067"/>
              <a:gd name="T75" fmla="*/ 448 h 3065"/>
              <a:gd name="T76" fmla="*/ 222 w 3067"/>
              <a:gd name="T77" fmla="*/ 738 h 3065"/>
              <a:gd name="T78" fmla="*/ 68 w 3067"/>
              <a:gd name="T79" fmla="*/ 1078 h 3065"/>
              <a:gd name="T80" fmla="*/ 2 w 3067"/>
              <a:gd name="T81" fmla="*/ 1453 h 3065"/>
              <a:gd name="T82" fmla="*/ 18 w 3067"/>
              <a:gd name="T83" fmla="*/ 1765 h 3065"/>
              <a:gd name="T84" fmla="*/ 120 w 3067"/>
              <a:gd name="T85" fmla="*/ 2129 h 3065"/>
              <a:gd name="T86" fmla="*/ 304 w 3067"/>
              <a:gd name="T87" fmla="*/ 2449 h 3065"/>
              <a:gd name="T88" fmla="*/ 558 w 3067"/>
              <a:gd name="T89" fmla="*/ 2715 h 3065"/>
              <a:gd name="T90" fmla="*/ 867 w 3067"/>
              <a:gd name="T91" fmla="*/ 2915 h 3065"/>
              <a:gd name="T92" fmla="*/ 1223 w 3067"/>
              <a:gd name="T93" fmla="*/ 3035 h 3065"/>
              <a:gd name="T94" fmla="*/ 1533 w 3067"/>
              <a:gd name="T95" fmla="*/ 3065 h 3065"/>
              <a:gd name="T96" fmla="*/ 1915 w 3067"/>
              <a:gd name="T97" fmla="*/ 3017 h 3065"/>
              <a:gd name="T98" fmla="*/ 2263 w 3067"/>
              <a:gd name="T99" fmla="*/ 2881 h 3065"/>
              <a:gd name="T100" fmla="*/ 2563 w 3067"/>
              <a:gd name="T101" fmla="*/ 2667 h 3065"/>
              <a:gd name="T102" fmla="*/ 2805 w 3067"/>
              <a:gd name="T103" fmla="*/ 2389 h 3065"/>
              <a:gd name="T104" fmla="*/ 2973 w 3067"/>
              <a:gd name="T105" fmla="*/ 2059 h 3065"/>
              <a:gd name="T106" fmla="*/ 3059 w 3067"/>
              <a:gd name="T107" fmla="*/ 1689 h 30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3067" h="3065">
                <a:moveTo>
                  <a:pt x="3055" y="1533"/>
                </a:moveTo>
                <a:lnTo>
                  <a:pt x="3043" y="1533"/>
                </a:lnTo>
                <a:lnTo>
                  <a:pt x="3043" y="1533"/>
                </a:lnTo>
                <a:lnTo>
                  <a:pt x="3041" y="1609"/>
                </a:lnTo>
                <a:lnTo>
                  <a:pt x="3035" y="1687"/>
                </a:lnTo>
                <a:lnTo>
                  <a:pt x="3025" y="1763"/>
                </a:lnTo>
                <a:lnTo>
                  <a:pt x="3011" y="1837"/>
                </a:lnTo>
                <a:lnTo>
                  <a:pt x="2995" y="1909"/>
                </a:lnTo>
                <a:lnTo>
                  <a:pt x="2975" y="1981"/>
                </a:lnTo>
                <a:lnTo>
                  <a:pt x="2951" y="2051"/>
                </a:lnTo>
                <a:lnTo>
                  <a:pt x="2923" y="2119"/>
                </a:lnTo>
                <a:lnTo>
                  <a:pt x="2893" y="2187"/>
                </a:lnTo>
                <a:lnTo>
                  <a:pt x="2861" y="2251"/>
                </a:lnTo>
                <a:lnTo>
                  <a:pt x="2823" y="2315"/>
                </a:lnTo>
                <a:lnTo>
                  <a:pt x="2785" y="2377"/>
                </a:lnTo>
                <a:lnTo>
                  <a:pt x="2743" y="2435"/>
                </a:lnTo>
                <a:lnTo>
                  <a:pt x="2697" y="2493"/>
                </a:lnTo>
                <a:lnTo>
                  <a:pt x="2651" y="2547"/>
                </a:lnTo>
                <a:lnTo>
                  <a:pt x="2601" y="2599"/>
                </a:lnTo>
                <a:lnTo>
                  <a:pt x="2601" y="2599"/>
                </a:lnTo>
                <a:lnTo>
                  <a:pt x="2547" y="2649"/>
                </a:lnTo>
                <a:lnTo>
                  <a:pt x="2493" y="2697"/>
                </a:lnTo>
                <a:lnTo>
                  <a:pt x="2435" y="2743"/>
                </a:lnTo>
                <a:lnTo>
                  <a:pt x="2377" y="2785"/>
                </a:lnTo>
                <a:lnTo>
                  <a:pt x="2315" y="2823"/>
                </a:lnTo>
                <a:lnTo>
                  <a:pt x="2253" y="2859"/>
                </a:lnTo>
                <a:lnTo>
                  <a:pt x="2187" y="2893"/>
                </a:lnTo>
                <a:lnTo>
                  <a:pt x="2121" y="2923"/>
                </a:lnTo>
                <a:lnTo>
                  <a:pt x="2051" y="2951"/>
                </a:lnTo>
                <a:lnTo>
                  <a:pt x="1981" y="2975"/>
                </a:lnTo>
                <a:lnTo>
                  <a:pt x="1909" y="2995"/>
                </a:lnTo>
                <a:lnTo>
                  <a:pt x="1837" y="3011"/>
                </a:lnTo>
                <a:lnTo>
                  <a:pt x="1763" y="3025"/>
                </a:lnTo>
                <a:lnTo>
                  <a:pt x="1687" y="3035"/>
                </a:lnTo>
                <a:lnTo>
                  <a:pt x="1611" y="3039"/>
                </a:lnTo>
                <a:lnTo>
                  <a:pt x="1533" y="3041"/>
                </a:lnTo>
                <a:lnTo>
                  <a:pt x="1533" y="3041"/>
                </a:lnTo>
                <a:lnTo>
                  <a:pt x="1455" y="3039"/>
                </a:lnTo>
                <a:lnTo>
                  <a:pt x="1379" y="3035"/>
                </a:lnTo>
                <a:lnTo>
                  <a:pt x="1303" y="3025"/>
                </a:lnTo>
                <a:lnTo>
                  <a:pt x="1229" y="3011"/>
                </a:lnTo>
                <a:lnTo>
                  <a:pt x="1155" y="2995"/>
                </a:lnTo>
                <a:lnTo>
                  <a:pt x="1083" y="2975"/>
                </a:lnTo>
                <a:lnTo>
                  <a:pt x="1013" y="2951"/>
                </a:lnTo>
                <a:lnTo>
                  <a:pt x="945" y="2923"/>
                </a:lnTo>
                <a:lnTo>
                  <a:pt x="879" y="2893"/>
                </a:lnTo>
                <a:lnTo>
                  <a:pt x="813" y="2859"/>
                </a:lnTo>
                <a:lnTo>
                  <a:pt x="750" y="2823"/>
                </a:lnTo>
                <a:lnTo>
                  <a:pt x="690" y="2785"/>
                </a:lnTo>
                <a:lnTo>
                  <a:pt x="630" y="2743"/>
                </a:lnTo>
                <a:lnTo>
                  <a:pt x="574" y="2697"/>
                </a:lnTo>
                <a:lnTo>
                  <a:pt x="518" y="2649"/>
                </a:lnTo>
                <a:lnTo>
                  <a:pt x="466" y="2599"/>
                </a:lnTo>
                <a:lnTo>
                  <a:pt x="466" y="2599"/>
                </a:lnTo>
                <a:lnTo>
                  <a:pt x="416" y="2547"/>
                </a:lnTo>
                <a:lnTo>
                  <a:pt x="368" y="2493"/>
                </a:lnTo>
                <a:lnTo>
                  <a:pt x="324" y="2435"/>
                </a:lnTo>
                <a:lnTo>
                  <a:pt x="282" y="2377"/>
                </a:lnTo>
                <a:lnTo>
                  <a:pt x="242" y="2315"/>
                </a:lnTo>
                <a:lnTo>
                  <a:pt x="206" y="2251"/>
                </a:lnTo>
                <a:lnTo>
                  <a:pt x="172" y="2187"/>
                </a:lnTo>
                <a:lnTo>
                  <a:pt x="142" y="2119"/>
                </a:lnTo>
                <a:lnTo>
                  <a:pt x="116" y="2051"/>
                </a:lnTo>
                <a:lnTo>
                  <a:pt x="92" y="1981"/>
                </a:lnTo>
                <a:lnTo>
                  <a:pt x="72" y="1909"/>
                </a:lnTo>
                <a:lnTo>
                  <a:pt x="54" y="1837"/>
                </a:lnTo>
                <a:lnTo>
                  <a:pt x="42" y="1763"/>
                </a:lnTo>
                <a:lnTo>
                  <a:pt x="32" y="1687"/>
                </a:lnTo>
                <a:lnTo>
                  <a:pt x="26" y="1609"/>
                </a:lnTo>
                <a:lnTo>
                  <a:pt x="24" y="1533"/>
                </a:lnTo>
                <a:lnTo>
                  <a:pt x="24" y="1533"/>
                </a:lnTo>
                <a:lnTo>
                  <a:pt x="26" y="1455"/>
                </a:lnTo>
                <a:lnTo>
                  <a:pt x="32" y="1378"/>
                </a:lnTo>
                <a:lnTo>
                  <a:pt x="42" y="1304"/>
                </a:lnTo>
                <a:lnTo>
                  <a:pt x="54" y="1228"/>
                </a:lnTo>
                <a:lnTo>
                  <a:pt x="72" y="1156"/>
                </a:lnTo>
                <a:lnTo>
                  <a:pt x="92" y="1084"/>
                </a:lnTo>
                <a:lnTo>
                  <a:pt x="116" y="1014"/>
                </a:lnTo>
                <a:lnTo>
                  <a:pt x="142" y="946"/>
                </a:lnTo>
                <a:lnTo>
                  <a:pt x="172" y="878"/>
                </a:lnTo>
                <a:lnTo>
                  <a:pt x="206" y="814"/>
                </a:lnTo>
                <a:lnTo>
                  <a:pt x="242" y="750"/>
                </a:lnTo>
                <a:lnTo>
                  <a:pt x="282" y="690"/>
                </a:lnTo>
                <a:lnTo>
                  <a:pt x="324" y="630"/>
                </a:lnTo>
                <a:lnTo>
                  <a:pt x="368" y="572"/>
                </a:lnTo>
                <a:lnTo>
                  <a:pt x="416" y="518"/>
                </a:lnTo>
                <a:lnTo>
                  <a:pt x="466" y="466"/>
                </a:lnTo>
                <a:lnTo>
                  <a:pt x="466" y="466"/>
                </a:lnTo>
                <a:lnTo>
                  <a:pt x="518" y="416"/>
                </a:lnTo>
                <a:lnTo>
                  <a:pt x="574" y="368"/>
                </a:lnTo>
                <a:lnTo>
                  <a:pt x="630" y="324"/>
                </a:lnTo>
                <a:lnTo>
                  <a:pt x="690" y="282"/>
                </a:lnTo>
                <a:lnTo>
                  <a:pt x="750" y="242"/>
                </a:lnTo>
                <a:lnTo>
                  <a:pt x="813" y="206"/>
                </a:lnTo>
                <a:lnTo>
                  <a:pt x="879" y="172"/>
                </a:lnTo>
                <a:lnTo>
                  <a:pt x="945" y="142"/>
                </a:lnTo>
                <a:lnTo>
                  <a:pt x="1013" y="116"/>
                </a:lnTo>
                <a:lnTo>
                  <a:pt x="1083" y="92"/>
                </a:lnTo>
                <a:lnTo>
                  <a:pt x="1155" y="72"/>
                </a:lnTo>
                <a:lnTo>
                  <a:pt x="1229" y="54"/>
                </a:lnTo>
                <a:lnTo>
                  <a:pt x="1303" y="40"/>
                </a:lnTo>
                <a:lnTo>
                  <a:pt x="1379" y="32"/>
                </a:lnTo>
                <a:lnTo>
                  <a:pt x="1455" y="26"/>
                </a:lnTo>
                <a:lnTo>
                  <a:pt x="1533" y="24"/>
                </a:lnTo>
                <a:lnTo>
                  <a:pt x="1533" y="24"/>
                </a:lnTo>
                <a:lnTo>
                  <a:pt x="1611" y="26"/>
                </a:lnTo>
                <a:lnTo>
                  <a:pt x="1687" y="32"/>
                </a:lnTo>
                <a:lnTo>
                  <a:pt x="1763" y="40"/>
                </a:lnTo>
                <a:lnTo>
                  <a:pt x="1837" y="54"/>
                </a:lnTo>
                <a:lnTo>
                  <a:pt x="1909" y="72"/>
                </a:lnTo>
                <a:lnTo>
                  <a:pt x="1981" y="92"/>
                </a:lnTo>
                <a:lnTo>
                  <a:pt x="2051" y="116"/>
                </a:lnTo>
                <a:lnTo>
                  <a:pt x="2121" y="142"/>
                </a:lnTo>
                <a:lnTo>
                  <a:pt x="2187" y="172"/>
                </a:lnTo>
                <a:lnTo>
                  <a:pt x="2253" y="206"/>
                </a:lnTo>
                <a:lnTo>
                  <a:pt x="2315" y="242"/>
                </a:lnTo>
                <a:lnTo>
                  <a:pt x="2377" y="282"/>
                </a:lnTo>
                <a:lnTo>
                  <a:pt x="2435" y="324"/>
                </a:lnTo>
                <a:lnTo>
                  <a:pt x="2493" y="368"/>
                </a:lnTo>
                <a:lnTo>
                  <a:pt x="2547" y="416"/>
                </a:lnTo>
                <a:lnTo>
                  <a:pt x="2601" y="466"/>
                </a:lnTo>
                <a:lnTo>
                  <a:pt x="2601" y="466"/>
                </a:lnTo>
                <a:lnTo>
                  <a:pt x="2651" y="518"/>
                </a:lnTo>
                <a:lnTo>
                  <a:pt x="2697" y="572"/>
                </a:lnTo>
                <a:lnTo>
                  <a:pt x="2743" y="630"/>
                </a:lnTo>
                <a:lnTo>
                  <a:pt x="2785" y="690"/>
                </a:lnTo>
                <a:lnTo>
                  <a:pt x="2823" y="750"/>
                </a:lnTo>
                <a:lnTo>
                  <a:pt x="2861" y="814"/>
                </a:lnTo>
                <a:lnTo>
                  <a:pt x="2893" y="878"/>
                </a:lnTo>
                <a:lnTo>
                  <a:pt x="2923" y="946"/>
                </a:lnTo>
                <a:lnTo>
                  <a:pt x="2951" y="1014"/>
                </a:lnTo>
                <a:lnTo>
                  <a:pt x="2975" y="1084"/>
                </a:lnTo>
                <a:lnTo>
                  <a:pt x="2995" y="1156"/>
                </a:lnTo>
                <a:lnTo>
                  <a:pt x="3011" y="1228"/>
                </a:lnTo>
                <a:lnTo>
                  <a:pt x="3025" y="1304"/>
                </a:lnTo>
                <a:lnTo>
                  <a:pt x="3035" y="1378"/>
                </a:lnTo>
                <a:lnTo>
                  <a:pt x="3041" y="1455"/>
                </a:lnTo>
                <a:lnTo>
                  <a:pt x="3043" y="1533"/>
                </a:lnTo>
                <a:lnTo>
                  <a:pt x="3055" y="1533"/>
                </a:lnTo>
                <a:lnTo>
                  <a:pt x="3067" y="1533"/>
                </a:lnTo>
                <a:lnTo>
                  <a:pt x="3067" y="1533"/>
                </a:lnTo>
                <a:lnTo>
                  <a:pt x="3065" y="1453"/>
                </a:lnTo>
                <a:lnTo>
                  <a:pt x="3059" y="1376"/>
                </a:lnTo>
                <a:lnTo>
                  <a:pt x="3049" y="1300"/>
                </a:lnTo>
                <a:lnTo>
                  <a:pt x="3035" y="1224"/>
                </a:lnTo>
                <a:lnTo>
                  <a:pt x="3017" y="1150"/>
                </a:lnTo>
                <a:lnTo>
                  <a:pt x="2997" y="1078"/>
                </a:lnTo>
                <a:lnTo>
                  <a:pt x="2973" y="1006"/>
                </a:lnTo>
                <a:lnTo>
                  <a:pt x="2945" y="936"/>
                </a:lnTo>
                <a:lnTo>
                  <a:pt x="2915" y="868"/>
                </a:lnTo>
                <a:lnTo>
                  <a:pt x="2881" y="802"/>
                </a:lnTo>
                <a:lnTo>
                  <a:pt x="2845" y="738"/>
                </a:lnTo>
                <a:lnTo>
                  <a:pt x="2805" y="676"/>
                </a:lnTo>
                <a:lnTo>
                  <a:pt x="2761" y="616"/>
                </a:lnTo>
                <a:lnTo>
                  <a:pt x="2717" y="558"/>
                </a:lnTo>
                <a:lnTo>
                  <a:pt x="2667" y="502"/>
                </a:lnTo>
                <a:lnTo>
                  <a:pt x="2617" y="448"/>
                </a:lnTo>
                <a:lnTo>
                  <a:pt x="2563" y="398"/>
                </a:lnTo>
                <a:lnTo>
                  <a:pt x="2509" y="350"/>
                </a:lnTo>
                <a:lnTo>
                  <a:pt x="2451" y="304"/>
                </a:lnTo>
                <a:lnTo>
                  <a:pt x="2391" y="262"/>
                </a:lnTo>
                <a:lnTo>
                  <a:pt x="2327" y="222"/>
                </a:lnTo>
                <a:lnTo>
                  <a:pt x="2263" y="184"/>
                </a:lnTo>
                <a:lnTo>
                  <a:pt x="2197" y="150"/>
                </a:lnTo>
                <a:lnTo>
                  <a:pt x="2129" y="120"/>
                </a:lnTo>
                <a:lnTo>
                  <a:pt x="2059" y="92"/>
                </a:lnTo>
                <a:lnTo>
                  <a:pt x="1989" y="68"/>
                </a:lnTo>
                <a:lnTo>
                  <a:pt x="1915" y="48"/>
                </a:lnTo>
                <a:lnTo>
                  <a:pt x="1841" y="30"/>
                </a:lnTo>
                <a:lnTo>
                  <a:pt x="1767" y="18"/>
                </a:lnTo>
                <a:lnTo>
                  <a:pt x="1689" y="8"/>
                </a:lnTo>
                <a:lnTo>
                  <a:pt x="1611" y="2"/>
                </a:lnTo>
                <a:lnTo>
                  <a:pt x="1533" y="0"/>
                </a:lnTo>
                <a:lnTo>
                  <a:pt x="1533" y="0"/>
                </a:lnTo>
                <a:lnTo>
                  <a:pt x="1453" y="2"/>
                </a:lnTo>
                <a:lnTo>
                  <a:pt x="1375" y="8"/>
                </a:lnTo>
                <a:lnTo>
                  <a:pt x="1299" y="18"/>
                </a:lnTo>
                <a:lnTo>
                  <a:pt x="1223" y="30"/>
                </a:lnTo>
                <a:lnTo>
                  <a:pt x="1149" y="48"/>
                </a:lnTo>
                <a:lnTo>
                  <a:pt x="1077" y="68"/>
                </a:lnTo>
                <a:lnTo>
                  <a:pt x="1005" y="92"/>
                </a:lnTo>
                <a:lnTo>
                  <a:pt x="935" y="120"/>
                </a:lnTo>
                <a:lnTo>
                  <a:pt x="867" y="150"/>
                </a:lnTo>
                <a:lnTo>
                  <a:pt x="801" y="184"/>
                </a:lnTo>
                <a:lnTo>
                  <a:pt x="738" y="222"/>
                </a:lnTo>
                <a:lnTo>
                  <a:pt x="676" y="262"/>
                </a:lnTo>
                <a:lnTo>
                  <a:pt x="616" y="304"/>
                </a:lnTo>
                <a:lnTo>
                  <a:pt x="558" y="350"/>
                </a:lnTo>
                <a:lnTo>
                  <a:pt x="502" y="398"/>
                </a:lnTo>
                <a:lnTo>
                  <a:pt x="450" y="448"/>
                </a:lnTo>
                <a:lnTo>
                  <a:pt x="398" y="502"/>
                </a:lnTo>
                <a:lnTo>
                  <a:pt x="350" y="558"/>
                </a:lnTo>
                <a:lnTo>
                  <a:pt x="304" y="616"/>
                </a:lnTo>
                <a:lnTo>
                  <a:pt x="262" y="676"/>
                </a:lnTo>
                <a:lnTo>
                  <a:pt x="222" y="738"/>
                </a:lnTo>
                <a:lnTo>
                  <a:pt x="184" y="802"/>
                </a:lnTo>
                <a:lnTo>
                  <a:pt x="152" y="868"/>
                </a:lnTo>
                <a:lnTo>
                  <a:pt x="120" y="936"/>
                </a:lnTo>
                <a:lnTo>
                  <a:pt x="92" y="1006"/>
                </a:lnTo>
                <a:lnTo>
                  <a:pt x="68" y="1078"/>
                </a:lnTo>
                <a:lnTo>
                  <a:pt x="48" y="1150"/>
                </a:lnTo>
                <a:lnTo>
                  <a:pt x="32" y="1224"/>
                </a:lnTo>
                <a:lnTo>
                  <a:pt x="18" y="1300"/>
                </a:lnTo>
                <a:lnTo>
                  <a:pt x="8" y="1376"/>
                </a:lnTo>
                <a:lnTo>
                  <a:pt x="2" y="1453"/>
                </a:lnTo>
                <a:lnTo>
                  <a:pt x="0" y="1533"/>
                </a:lnTo>
                <a:lnTo>
                  <a:pt x="0" y="1533"/>
                </a:lnTo>
                <a:lnTo>
                  <a:pt x="2" y="1611"/>
                </a:lnTo>
                <a:lnTo>
                  <a:pt x="8" y="1689"/>
                </a:lnTo>
                <a:lnTo>
                  <a:pt x="18" y="1765"/>
                </a:lnTo>
                <a:lnTo>
                  <a:pt x="32" y="1841"/>
                </a:lnTo>
                <a:lnTo>
                  <a:pt x="48" y="1915"/>
                </a:lnTo>
                <a:lnTo>
                  <a:pt x="68" y="1989"/>
                </a:lnTo>
                <a:lnTo>
                  <a:pt x="92" y="2059"/>
                </a:lnTo>
                <a:lnTo>
                  <a:pt x="120" y="2129"/>
                </a:lnTo>
                <a:lnTo>
                  <a:pt x="152" y="2197"/>
                </a:lnTo>
                <a:lnTo>
                  <a:pt x="184" y="2263"/>
                </a:lnTo>
                <a:lnTo>
                  <a:pt x="222" y="2327"/>
                </a:lnTo>
                <a:lnTo>
                  <a:pt x="262" y="2389"/>
                </a:lnTo>
                <a:lnTo>
                  <a:pt x="304" y="2449"/>
                </a:lnTo>
                <a:lnTo>
                  <a:pt x="350" y="2507"/>
                </a:lnTo>
                <a:lnTo>
                  <a:pt x="398" y="2563"/>
                </a:lnTo>
                <a:lnTo>
                  <a:pt x="450" y="2617"/>
                </a:lnTo>
                <a:lnTo>
                  <a:pt x="502" y="2667"/>
                </a:lnTo>
                <a:lnTo>
                  <a:pt x="558" y="2715"/>
                </a:lnTo>
                <a:lnTo>
                  <a:pt x="616" y="2761"/>
                </a:lnTo>
                <a:lnTo>
                  <a:pt x="676" y="2805"/>
                </a:lnTo>
                <a:lnTo>
                  <a:pt x="738" y="2843"/>
                </a:lnTo>
                <a:lnTo>
                  <a:pt x="801" y="2881"/>
                </a:lnTo>
                <a:lnTo>
                  <a:pt x="867" y="2915"/>
                </a:lnTo>
                <a:lnTo>
                  <a:pt x="935" y="2945"/>
                </a:lnTo>
                <a:lnTo>
                  <a:pt x="1005" y="2973"/>
                </a:lnTo>
                <a:lnTo>
                  <a:pt x="1077" y="2997"/>
                </a:lnTo>
                <a:lnTo>
                  <a:pt x="1149" y="3017"/>
                </a:lnTo>
                <a:lnTo>
                  <a:pt x="1223" y="3035"/>
                </a:lnTo>
                <a:lnTo>
                  <a:pt x="1299" y="3049"/>
                </a:lnTo>
                <a:lnTo>
                  <a:pt x="1375" y="3059"/>
                </a:lnTo>
                <a:lnTo>
                  <a:pt x="1453" y="3063"/>
                </a:lnTo>
                <a:lnTo>
                  <a:pt x="1533" y="3065"/>
                </a:lnTo>
                <a:lnTo>
                  <a:pt x="1533" y="3065"/>
                </a:lnTo>
                <a:lnTo>
                  <a:pt x="1611" y="3063"/>
                </a:lnTo>
                <a:lnTo>
                  <a:pt x="1689" y="3059"/>
                </a:lnTo>
                <a:lnTo>
                  <a:pt x="1767" y="3049"/>
                </a:lnTo>
                <a:lnTo>
                  <a:pt x="1841" y="3035"/>
                </a:lnTo>
                <a:lnTo>
                  <a:pt x="1915" y="3017"/>
                </a:lnTo>
                <a:lnTo>
                  <a:pt x="1989" y="2997"/>
                </a:lnTo>
                <a:lnTo>
                  <a:pt x="2059" y="2973"/>
                </a:lnTo>
                <a:lnTo>
                  <a:pt x="2129" y="2945"/>
                </a:lnTo>
                <a:lnTo>
                  <a:pt x="2197" y="2915"/>
                </a:lnTo>
                <a:lnTo>
                  <a:pt x="2263" y="2881"/>
                </a:lnTo>
                <a:lnTo>
                  <a:pt x="2327" y="2843"/>
                </a:lnTo>
                <a:lnTo>
                  <a:pt x="2391" y="2805"/>
                </a:lnTo>
                <a:lnTo>
                  <a:pt x="2451" y="2761"/>
                </a:lnTo>
                <a:lnTo>
                  <a:pt x="2509" y="2715"/>
                </a:lnTo>
                <a:lnTo>
                  <a:pt x="2563" y="2667"/>
                </a:lnTo>
                <a:lnTo>
                  <a:pt x="2617" y="2617"/>
                </a:lnTo>
                <a:lnTo>
                  <a:pt x="2667" y="2563"/>
                </a:lnTo>
                <a:lnTo>
                  <a:pt x="2717" y="2507"/>
                </a:lnTo>
                <a:lnTo>
                  <a:pt x="2761" y="2449"/>
                </a:lnTo>
                <a:lnTo>
                  <a:pt x="2805" y="2389"/>
                </a:lnTo>
                <a:lnTo>
                  <a:pt x="2845" y="2327"/>
                </a:lnTo>
                <a:lnTo>
                  <a:pt x="2881" y="2263"/>
                </a:lnTo>
                <a:lnTo>
                  <a:pt x="2915" y="2197"/>
                </a:lnTo>
                <a:lnTo>
                  <a:pt x="2945" y="2129"/>
                </a:lnTo>
                <a:lnTo>
                  <a:pt x="2973" y="2059"/>
                </a:lnTo>
                <a:lnTo>
                  <a:pt x="2997" y="1989"/>
                </a:lnTo>
                <a:lnTo>
                  <a:pt x="3017" y="1915"/>
                </a:lnTo>
                <a:lnTo>
                  <a:pt x="3035" y="1841"/>
                </a:lnTo>
                <a:lnTo>
                  <a:pt x="3049" y="1765"/>
                </a:lnTo>
                <a:lnTo>
                  <a:pt x="3059" y="1689"/>
                </a:lnTo>
                <a:lnTo>
                  <a:pt x="3065" y="1611"/>
                </a:lnTo>
                <a:lnTo>
                  <a:pt x="3067" y="1533"/>
                </a:lnTo>
                <a:lnTo>
                  <a:pt x="3055" y="1533"/>
                </a:lnTo>
                <a:close/>
              </a:path>
            </a:pathLst>
          </a:custGeom>
          <a:solidFill>
            <a:srgbClr val="79BEE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00" name="Freeform 181">
            <a:extLst>
              <a:ext uri="{FF2B5EF4-FFF2-40B4-BE49-F238E27FC236}">
                <a16:creationId xmlns:a16="http://schemas.microsoft.com/office/drawing/2014/main" id="{D772337E-6A35-47FF-862D-627D855EC5FC}"/>
              </a:ext>
            </a:extLst>
          </p:cNvPr>
          <p:cNvSpPr>
            <a:spLocks/>
          </p:cNvSpPr>
          <p:nvPr/>
        </p:nvSpPr>
        <p:spPr bwMode="auto">
          <a:xfrm>
            <a:off x="11007707" y="4108311"/>
            <a:ext cx="4291013" cy="4291013"/>
          </a:xfrm>
          <a:custGeom>
            <a:avLst/>
            <a:gdLst>
              <a:gd name="T0" fmla="*/ 2701 w 2703"/>
              <a:gd name="T1" fmla="*/ 1419 h 2703"/>
              <a:gd name="T2" fmla="*/ 2675 w 2703"/>
              <a:gd name="T3" fmla="*/ 1623 h 2703"/>
              <a:gd name="T4" fmla="*/ 2621 w 2703"/>
              <a:gd name="T5" fmla="*/ 1815 h 2703"/>
              <a:gd name="T6" fmla="*/ 2539 w 2703"/>
              <a:gd name="T7" fmla="*/ 1995 h 2703"/>
              <a:gd name="T8" fmla="*/ 2433 w 2703"/>
              <a:gd name="T9" fmla="*/ 2159 h 2703"/>
              <a:gd name="T10" fmla="*/ 2307 w 2703"/>
              <a:gd name="T11" fmla="*/ 2307 h 2703"/>
              <a:gd name="T12" fmla="*/ 2159 w 2703"/>
              <a:gd name="T13" fmla="*/ 2433 h 2703"/>
              <a:gd name="T14" fmla="*/ 1995 w 2703"/>
              <a:gd name="T15" fmla="*/ 2539 h 2703"/>
              <a:gd name="T16" fmla="*/ 1815 w 2703"/>
              <a:gd name="T17" fmla="*/ 2621 h 2703"/>
              <a:gd name="T18" fmla="*/ 1623 w 2703"/>
              <a:gd name="T19" fmla="*/ 2675 h 2703"/>
              <a:gd name="T20" fmla="*/ 1421 w 2703"/>
              <a:gd name="T21" fmla="*/ 2701 h 2703"/>
              <a:gd name="T22" fmla="*/ 1281 w 2703"/>
              <a:gd name="T23" fmla="*/ 2701 h 2703"/>
              <a:gd name="T24" fmla="*/ 1079 w 2703"/>
              <a:gd name="T25" fmla="*/ 2675 h 2703"/>
              <a:gd name="T26" fmla="*/ 885 w 2703"/>
              <a:gd name="T27" fmla="*/ 2621 h 2703"/>
              <a:gd name="T28" fmla="*/ 707 w 2703"/>
              <a:gd name="T29" fmla="*/ 2539 h 2703"/>
              <a:gd name="T30" fmla="*/ 542 w 2703"/>
              <a:gd name="T31" fmla="*/ 2433 h 2703"/>
              <a:gd name="T32" fmla="*/ 396 w 2703"/>
              <a:gd name="T33" fmla="*/ 2307 h 2703"/>
              <a:gd name="T34" fmla="*/ 268 w 2703"/>
              <a:gd name="T35" fmla="*/ 2159 h 2703"/>
              <a:gd name="T36" fmla="*/ 162 w 2703"/>
              <a:gd name="T37" fmla="*/ 1995 h 2703"/>
              <a:gd name="T38" fmla="*/ 82 w 2703"/>
              <a:gd name="T39" fmla="*/ 1815 h 2703"/>
              <a:gd name="T40" fmla="*/ 28 w 2703"/>
              <a:gd name="T41" fmla="*/ 1623 h 2703"/>
              <a:gd name="T42" fmla="*/ 2 w 2703"/>
              <a:gd name="T43" fmla="*/ 1419 h 2703"/>
              <a:gd name="T44" fmla="*/ 2 w 2703"/>
              <a:gd name="T45" fmla="*/ 1281 h 2703"/>
              <a:gd name="T46" fmla="*/ 28 w 2703"/>
              <a:gd name="T47" fmla="*/ 1078 h 2703"/>
              <a:gd name="T48" fmla="*/ 82 w 2703"/>
              <a:gd name="T49" fmla="*/ 886 h 2703"/>
              <a:gd name="T50" fmla="*/ 162 w 2703"/>
              <a:gd name="T51" fmla="*/ 706 h 2703"/>
              <a:gd name="T52" fmla="*/ 268 w 2703"/>
              <a:gd name="T53" fmla="*/ 542 h 2703"/>
              <a:gd name="T54" fmla="*/ 396 w 2703"/>
              <a:gd name="T55" fmla="*/ 396 h 2703"/>
              <a:gd name="T56" fmla="*/ 542 w 2703"/>
              <a:gd name="T57" fmla="*/ 268 h 2703"/>
              <a:gd name="T58" fmla="*/ 707 w 2703"/>
              <a:gd name="T59" fmla="*/ 162 h 2703"/>
              <a:gd name="T60" fmla="*/ 885 w 2703"/>
              <a:gd name="T61" fmla="*/ 82 h 2703"/>
              <a:gd name="T62" fmla="*/ 1079 w 2703"/>
              <a:gd name="T63" fmla="*/ 26 h 2703"/>
              <a:gd name="T64" fmla="*/ 1281 w 2703"/>
              <a:gd name="T65" fmla="*/ 2 h 2703"/>
              <a:gd name="T66" fmla="*/ 1421 w 2703"/>
              <a:gd name="T67" fmla="*/ 2 h 2703"/>
              <a:gd name="T68" fmla="*/ 1623 w 2703"/>
              <a:gd name="T69" fmla="*/ 26 h 2703"/>
              <a:gd name="T70" fmla="*/ 1815 w 2703"/>
              <a:gd name="T71" fmla="*/ 82 h 2703"/>
              <a:gd name="T72" fmla="*/ 1995 w 2703"/>
              <a:gd name="T73" fmla="*/ 162 h 2703"/>
              <a:gd name="T74" fmla="*/ 2159 w 2703"/>
              <a:gd name="T75" fmla="*/ 268 h 2703"/>
              <a:gd name="T76" fmla="*/ 2307 w 2703"/>
              <a:gd name="T77" fmla="*/ 396 h 2703"/>
              <a:gd name="T78" fmla="*/ 2433 w 2703"/>
              <a:gd name="T79" fmla="*/ 542 h 2703"/>
              <a:gd name="T80" fmla="*/ 2539 w 2703"/>
              <a:gd name="T81" fmla="*/ 706 h 2703"/>
              <a:gd name="T82" fmla="*/ 2621 w 2703"/>
              <a:gd name="T83" fmla="*/ 886 h 2703"/>
              <a:gd name="T84" fmla="*/ 2675 w 2703"/>
              <a:gd name="T85" fmla="*/ 1078 h 2703"/>
              <a:gd name="T86" fmla="*/ 2701 w 2703"/>
              <a:gd name="T87" fmla="*/ 1281 h 27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2703" h="2703">
                <a:moveTo>
                  <a:pt x="2703" y="1351"/>
                </a:moveTo>
                <a:lnTo>
                  <a:pt x="2703" y="1351"/>
                </a:lnTo>
                <a:lnTo>
                  <a:pt x="2701" y="1419"/>
                </a:lnTo>
                <a:lnTo>
                  <a:pt x="2695" y="1489"/>
                </a:lnTo>
                <a:lnTo>
                  <a:pt x="2687" y="1557"/>
                </a:lnTo>
                <a:lnTo>
                  <a:pt x="2675" y="1623"/>
                </a:lnTo>
                <a:lnTo>
                  <a:pt x="2659" y="1689"/>
                </a:lnTo>
                <a:lnTo>
                  <a:pt x="2641" y="1753"/>
                </a:lnTo>
                <a:lnTo>
                  <a:pt x="2621" y="1815"/>
                </a:lnTo>
                <a:lnTo>
                  <a:pt x="2597" y="1877"/>
                </a:lnTo>
                <a:lnTo>
                  <a:pt x="2569" y="1937"/>
                </a:lnTo>
                <a:lnTo>
                  <a:pt x="2539" y="1995"/>
                </a:lnTo>
                <a:lnTo>
                  <a:pt x="2507" y="2051"/>
                </a:lnTo>
                <a:lnTo>
                  <a:pt x="2471" y="2107"/>
                </a:lnTo>
                <a:lnTo>
                  <a:pt x="2433" y="2159"/>
                </a:lnTo>
                <a:lnTo>
                  <a:pt x="2393" y="2211"/>
                </a:lnTo>
                <a:lnTo>
                  <a:pt x="2351" y="2259"/>
                </a:lnTo>
                <a:lnTo>
                  <a:pt x="2307" y="2307"/>
                </a:lnTo>
                <a:lnTo>
                  <a:pt x="2259" y="2351"/>
                </a:lnTo>
                <a:lnTo>
                  <a:pt x="2211" y="2393"/>
                </a:lnTo>
                <a:lnTo>
                  <a:pt x="2159" y="2433"/>
                </a:lnTo>
                <a:lnTo>
                  <a:pt x="2107" y="2471"/>
                </a:lnTo>
                <a:lnTo>
                  <a:pt x="2051" y="2507"/>
                </a:lnTo>
                <a:lnTo>
                  <a:pt x="1995" y="2539"/>
                </a:lnTo>
                <a:lnTo>
                  <a:pt x="1937" y="2569"/>
                </a:lnTo>
                <a:lnTo>
                  <a:pt x="1877" y="2597"/>
                </a:lnTo>
                <a:lnTo>
                  <a:pt x="1815" y="2621"/>
                </a:lnTo>
                <a:lnTo>
                  <a:pt x="1753" y="2641"/>
                </a:lnTo>
                <a:lnTo>
                  <a:pt x="1689" y="2659"/>
                </a:lnTo>
                <a:lnTo>
                  <a:pt x="1623" y="2675"/>
                </a:lnTo>
                <a:lnTo>
                  <a:pt x="1557" y="2687"/>
                </a:lnTo>
                <a:lnTo>
                  <a:pt x="1489" y="2695"/>
                </a:lnTo>
                <a:lnTo>
                  <a:pt x="1421" y="2701"/>
                </a:lnTo>
                <a:lnTo>
                  <a:pt x="1351" y="2703"/>
                </a:lnTo>
                <a:lnTo>
                  <a:pt x="1351" y="2703"/>
                </a:lnTo>
                <a:lnTo>
                  <a:pt x="1281" y="2701"/>
                </a:lnTo>
                <a:lnTo>
                  <a:pt x="1213" y="2695"/>
                </a:lnTo>
                <a:lnTo>
                  <a:pt x="1145" y="2687"/>
                </a:lnTo>
                <a:lnTo>
                  <a:pt x="1079" y="2675"/>
                </a:lnTo>
                <a:lnTo>
                  <a:pt x="1013" y="2659"/>
                </a:lnTo>
                <a:lnTo>
                  <a:pt x="949" y="2641"/>
                </a:lnTo>
                <a:lnTo>
                  <a:pt x="885" y="2621"/>
                </a:lnTo>
                <a:lnTo>
                  <a:pt x="825" y="2597"/>
                </a:lnTo>
                <a:lnTo>
                  <a:pt x="765" y="2569"/>
                </a:lnTo>
                <a:lnTo>
                  <a:pt x="707" y="2539"/>
                </a:lnTo>
                <a:lnTo>
                  <a:pt x="649" y="2507"/>
                </a:lnTo>
                <a:lnTo>
                  <a:pt x="596" y="2471"/>
                </a:lnTo>
                <a:lnTo>
                  <a:pt x="542" y="2433"/>
                </a:lnTo>
                <a:lnTo>
                  <a:pt x="492" y="2393"/>
                </a:lnTo>
                <a:lnTo>
                  <a:pt x="442" y="2351"/>
                </a:lnTo>
                <a:lnTo>
                  <a:pt x="396" y="2307"/>
                </a:lnTo>
                <a:lnTo>
                  <a:pt x="350" y="2259"/>
                </a:lnTo>
                <a:lnTo>
                  <a:pt x="308" y="2211"/>
                </a:lnTo>
                <a:lnTo>
                  <a:pt x="268" y="2159"/>
                </a:lnTo>
                <a:lnTo>
                  <a:pt x="230" y="2107"/>
                </a:lnTo>
                <a:lnTo>
                  <a:pt x="196" y="2051"/>
                </a:lnTo>
                <a:lnTo>
                  <a:pt x="162" y="1995"/>
                </a:lnTo>
                <a:lnTo>
                  <a:pt x="132" y="1937"/>
                </a:lnTo>
                <a:lnTo>
                  <a:pt x="106" y="1877"/>
                </a:lnTo>
                <a:lnTo>
                  <a:pt x="82" y="1815"/>
                </a:lnTo>
                <a:lnTo>
                  <a:pt x="60" y="1753"/>
                </a:lnTo>
                <a:lnTo>
                  <a:pt x="42" y="1689"/>
                </a:lnTo>
                <a:lnTo>
                  <a:pt x="28" y="1623"/>
                </a:lnTo>
                <a:lnTo>
                  <a:pt x="16" y="1557"/>
                </a:lnTo>
                <a:lnTo>
                  <a:pt x="6" y="1489"/>
                </a:lnTo>
                <a:lnTo>
                  <a:pt x="2" y="1419"/>
                </a:lnTo>
                <a:lnTo>
                  <a:pt x="0" y="1351"/>
                </a:lnTo>
                <a:lnTo>
                  <a:pt x="0" y="1351"/>
                </a:lnTo>
                <a:lnTo>
                  <a:pt x="2" y="1281"/>
                </a:lnTo>
                <a:lnTo>
                  <a:pt x="6" y="1214"/>
                </a:lnTo>
                <a:lnTo>
                  <a:pt x="16" y="1146"/>
                </a:lnTo>
                <a:lnTo>
                  <a:pt x="28" y="1078"/>
                </a:lnTo>
                <a:lnTo>
                  <a:pt x="42" y="1014"/>
                </a:lnTo>
                <a:lnTo>
                  <a:pt x="60" y="950"/>
                </a:lnTo>
                <a:lnTo>
                  <a:pt x="82" y="886"/>
                </a:lnTo>
                <a:lnTo>
                  <a:pt x="106" y="826"/>
                </a:lnTo>
                <a:lnTo>
                  <a:pt x="132" y="766"/>
                </a:lnTo>
                <a:lnTo>
                  <a:pt x="162" y="706"/>
                </a:lnTo>
                <a:lnTo>
                  <a:pt x="196" y="650"/>
                </a:lnTo>
                <a:lnTo>
                  <a:pt x="230" y="596"/>
                </a:lnTo>
                <a:lnTo>
                  <a:pt x="268" y="542"/>
                </a:lnTo>
                <a:lnTo>
                  <a:pt x="308" y="492"/>
                </a:lnTo>
                <a:lnTo>
                  <a:pt x="350" y="442"/>
                </a:lnTo>
                <a:lnTo>
                  <a:pt x="396" y="396"/>
                </a:lnTo>
                <a:lnTo>
                  <a:pt x="442" y="350"/>
                </a:lnTo>
                <a:lnTo>
                  <a:pt x="492" y="308"/>
                </a:lnTo>
                <a:lnTo>
                  <a:pt x="542" y="268"/>
                </a:lnTo>
                <a:lnTo>
                  <a:pt x="596" y="230"/>
                </a:lnTo>
                <a:lnTo>
                  <a:pt x="649" y="196"/>
                </a:lnTo>
                <a:lnTo>
                  <a:pt x="707" y="162"/>
                </a:lnTo>
                <a:lnTo>
                  <a:pt x="765" y="132"/>
                </a:lnTo>
                <a:lnTo>
                  <a:pt x="825" y="106"/>
                </a:lnTo>
                <a:lnTo>
                  <a:pt x="885" y="82"/>
                </a:lnTo>
                <a:lnTo>
                  <a:pt x="949" y="60"/>
                </a:lnTo>
                <a:lnTo>
                  <a:pt x="1013" y="42"/>
                </a:lnTo>
                <a:lnTo>
                  <a:pt x="1079" y="26"/>
                </a:lnTo>
                <a:lnTo>
                  <a:pt x="1145" y="14"/>
                </a:lnTo>
                <a:lnTo>
                  <a:pt x="1213" y="6"/>
                </a:lnTo>
                <a:lnTo>
                  <a:pt x="1281" y="2"/>
                </a:lnTo>
                <a:lnTo>
                  <a:pt x="1351" y="0"/>
                </a:lnTo>
                <a:lnTo>
                  <a:pt x="1351" y="0"/>
                </a:lnTo>
                <a:lnTo>
                  <a:pt x="1421" y="2"/>
                </a:lnTo>
                <a:lnTo>
                  <a:pt x="1489" y="6"/>
                </a:lnTo>
                <a:lnTo>
                  <a:pt x="1557" y="14"/>
                </a:lnTo>
                <a:lnTo>
                  <a:pt x="1623" y="26"/>
                </a:lnTo>
                <a:lnTo>
                  <a:pt x="1689" y="42"/>
                </a:lnTo>
                <a:lnTo>
                  <a:pt x="1753" y="60"/>
                </a:lnTo>
                <a:lnTo>
                  <a:pt x="1815" y="82"/>
                </a:lnTo>
                <a:lnTo>
                  <a:pt x="1877" y="106"/>
                </a:lnTo>
                <a:lnTo>
                  <a:pt x="1937" y="132"/>
                </a:lnTo>
                <a:lnTo>
                  <a:pt x="1995" y="162"/>
                </a:lnTo>
                <a:lnTo>
                  <a:pt x="2051" y="196"/>
                </a:lnTo>
                <a:lnTo>
                  <a:pt x="2107" y="230"/>
                </a:lnTo>
                <a:lnTo>
                  <a:pt x="2159" y="268"/>
                </a:lnTo>
                <a:lnTo>
                  <a:pt x="2211" y="308"/>
                </a:lnTo>
                <a:lnTo>
                  <a:pt x="2259" y="350"/>
                </a:lnTo>
                <a:lnTo>
                  <a:pt x="2307" y="396"/>
                </a:lnTo>
                <a:lnTo>
                  <a:pt x="2351" y="442"/>
                </a:lnTo>
                <a:lnTo>
                  <a:pt x="2393" y="492"/>
                </a:lnTo>
                <a:lnTo>
                  <a:pt x="2433" y="542"/>
                </a:lnTo>
                <a:lnTo>
                  <a:pt x="2471" y="596"/>
                </a:lnTo>
                <a:lnTo>
                  <a:pt x="2507" y="650"/>
                </a:lnTo>
                <a:lnTo>
                  <a:pt x="2539" y="706"/>
                </a:lnTo>
                <a:lnTo>
                  <a:pt x="2569" y="766"/>
                </a:lnTo>
                <a:lnTo>
                  <a:pt x="2597" y="826"/>
                </a:lnTo>
                <a:lnTo>
                  <a:pt x="2621" y="886"/>
                </a:lnTo>
                <a:lnTo>
                  <a:pt x="2641" y="950"/>
                </a:lnTo>
                <a:lnTo>
                  <a:pt x="2659" y="1014"/>
                </a:lnTo>
                <a:lnTo>
                  <a:pt x="2675" y="1078"/>
                </a:lnTo>
                <a:lnTo>
                  <a:pt x="2687" y="1146"/>
                </a:lnTo>
                <a:lnTo>
                  <a:pt x="2695" y="1214"/>
                </a:lnTo>
                <a:lnTo>
                  <a:pt x="2701" y="1281"/>
                </a:lnTo>
                <a:lnTo>
                  <a:pt x="2703" y="1351"/>
                </a:lnTo>
                <a:lnTo>
                  <a:pt x="2703" y="1351"/>
                </a:lnTo>
                <a:close/>
              </a:path>
            </a:pathLst>
          </a:custGeom>
          <a:solidFill>
            <a:srgbClr val="FFFF00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05" name="Rectangle 242">
            <a:extLst>
              <a:ext uri="{FF2B5EF4-FFF2-40B4-BE49-F238E27FC236}">
                <a16:creationId xmlns:a16="http://schemas.microsoft.com/office/drawing/2014/main" id="{6821AE99-FA9E-4BFD-8274-BE2F0D41DE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511070" y="5502136"/>
            <a:ext cx="125515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3400" b="1" i="0" u="none" strike="noStrike" cap="none" normalizeH="0" baseline="0" dirty="0" smtClean="0">
                <a:ln>
                  <a:noFill/>
                </a:ln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김희수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effectLst/>
            </a:endParaRPr>
          </a:p>
        </p:txBody>
      </p:sp>
      <p:sp>
        <p:nvSpPr>
          <p:cNvPr id="306" name="Freeform 243">
            <a:extLst>
              <a:ext uri="{FF2B5EF4-FFF2-40B4-BE49-F238E27FC236}">
                <a16:creationId xmlns:a16="http://schemas.microsoft.com/office/drawing/2014/main" id="{4223799D-7A60-4A54-8C9D-7B205F422D68}"/>
              </a:ext>
            </a:extLst>
          </p:cNvPr>
          <p:cNvSpPr>
            <a:spLocks/>
          </p:cNvSpPr>
          <p:nvPr/>
        </p:nvSpPr>
        <p:spPr bwMode="auto">
          <a:xfrm>
            <a:off x="12415820" y="6192699"/>
            <a:ext cx="1431925" cy="0"/>
          </a:xfrm>
          <a:custGeom>
            <a:avLst/>
            <a:gdLst>
              <a:gd name="T0" fmla="*/ 0 w 902"/>
              <a:gd name="T1" fmla="*/ 902 w 902"/>
              <a:gd name="T2" fmla="*/ 0 w 902"/>
            </a:gdLst>
            <a:ahLst/>
            <a:cxnLst>
              <a:cxn ang="0">
                <a:pos x="T0" y="0"/>
              </a:cxn>
              <a:cxn ang="0">
                <a:pos x="T1" y="0"/>
              </a:cxn>
              <a:cxn ang="0">
                <a:pos x="T2" y="0"/>
              </a:cxn>
            </a:cxnLst>
            <a:rect l="0" t="0" r="r" b="b"/>
            <a:pathLst>
              <a:path w="902">
                <a:moveTo>
                  <a:pt x="0" y="0"/>
                </a:moveTo>
                <a:lnTo>
                  <a:pt x="902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07" name="Line 244">
            <a:extLst>
              <a:ext uri="{FF2B5EF4-FFF2-40B4-BE49-F238E27FC236}">
                <a16:creationId xmlns:a16="http://schemas.microsoft.com/office/drawing/2014/main" id="{7BC86A4B-EB19-4DBB-AB27-57D3D692E045}"/>
              </a:ext>
            </a:extLst>
          </p:cNvPr>
          <p:cNvSpPr>
            <a:spLocks noChangeShapeType="1"/>
          </p:cNvSpPr>
          <p:nvPr/>
        </p:nvSpPr>
        <p:spPr bwMode="auto">
          <a:xfrm>
            <a:off x="12415820" y="6192699"/>
            <a:ext cx="1431925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08" name="Rectangle 245">
            <a:extLst>
              <a:ext uri="{FF2B5EF4-FFF2-40B4-BE49-F238E27FC236}">
                <a16:creationId xmlns:a16="http://schemas.microsoft.com/office/drawing/2014/main" id="{2C0C4570-9758-4537-A0E5-C48BF1838B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415820" y="6173649"/>
            <a:ext cx="1431925" cy="381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09" name="Freeform 246">
            <a:extLst>
              <a:ext uri="{FF2B5EF4-FFF2-40B4-BE49-F238E27FC236}">
                <a16:creationId xmlns:a16="http://schemas.microsoft.com/office/drawing/2014/main" id="{074437BE-1441-466B-B25A-D515C8FCBBB8}"/>
              </a:ext>
            </a:extLst>
          </p:cNvPr>
          <p:cNvSpPr>
            <a:spLocks/>
          </p:cNvSpPr>
          <p:nvPr/>
        </p:nvSpPr>
        <p:spPr bwMode="auto">
          <a:xfrm>
            <a:off x="12415820" y="6173649"/>
            <a:ext cx="1431925" cy="38100"/>
          </a:xfrm>
          <a:custGeom>
            <a:avLst/>
            <a:gdLst>
              <a:gd name="T0" fmla="*/ 0 w 902"/>
              <a:gd name="T1" fmla="*/ 24 h 24"/>
              <a:gd name="T2" fmla="*/ 902 w 902"/>
              <a:gd name="T3" fmla="*/ 24 h 24"/>
              <a:gd name="T4" fmla="*/ 902 w 902"/>
              <a:gd name="T5" fmla="*/ 0 h 24"/>
              <a:gd name="T6" fmla="*/ 0 w 902"/>
              <a:gd name="T7" fmla="*/ 0 h 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902" h="24">
                <a:moveTo>
                  <a:pt x="0" y="24"/>
                </a:moveTo>
                <a:lnTo>
                  <a:pt x="902" y="24"/>
                </a:lnTo>
                <a:lnTo>
                  <a:pt x="90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10" name="Rectangle 285">
            <a:extLst>
              <a:ext uri="{FF2B5EF4-FFF2-40B4-BE49-F238E27FC236}">
                <a16:creationId xmlns:a16="http://schemas.microsoft.com/office/drawing/2014/main" id="{2659790B-15D0-4303-9D29-1EAF2B28A2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64531" y="6284774"/>
            <a:ext cx="2115964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4000" b="0" i="0" u="none" strike="noStrike" cap="none" normalizeH="0" baseline="0" dirty="0" smtClean="0">
                <a:ln>
                  <a:noFill/>
                </a:ln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소스 취합</a:t>
            </a:r>
            <a:endParaRPr kumimoji="0" lang="ko-KR" altLang="ko-KR" sz="4000" b="0" i="0" u="none" strike="noStrike" cap="none" normalizeH="0" baseline="0" dirty="0">
              <a:ln>
                <a:noFill/>
              </a:ln>
              <a:effectLst/>
            </a:endParaRPr>
          </a:p>
        </p:txBody>
      </p:sp>
      <p:sp>
        <p:nvSpPr>
          <p:cNvPr id="312" name="Freeform 173">
            <a:extLst>
              <a:ext uri="{FF2B5EF4-FFF2-40B4-BE49-F238E27FC236}">
                <a16:creationId xmlns:a16="http://schemas.microsoft.com/office/drawing/2014/main" id="{B847FB6B-7A66-467B-938C-8E0C6CABFBF8}"/>
              </a:ext>
            </a:extLst>
          </p:cNvPr>
          <p:cNvSpPr>
            <a:spLocks/>
          </p:cNvSpPr>
          <p:nvPr/>
        </p:nvSpPr>
        <p:spPr bwMode="auto">
          <a:xfrm>
            <a:off x="15796939" y="3875743"/>
            <a:ext cx="4830763" cy="4827588"/>
          </a:xfrm>
          <a:custGeom>
            <a:avLst/>
            <a:gdLst>
              <a:gd name="T0" fmla="*/ 3041 w 3043"/>
              <a:gd name="T1" fmla="*/ 1599 h 3041"/>
              <a:gd name="T2" fmla="*/ 3011 w 3043"/>
              <a:gd name="T3" fmla="*/ 1827 h 3041"/>
              <a:gd name="T4" fmla="*/ 2949 w 3043"/>
              <a:gd name="T5" fmla="*/ 2043 h 3041"/>
              <a:gd name="T6" fmla="*/ 2859 w 3043"/>
              <a:gd name="T7" fmla="*/ 2245 h 3041"/>
              <a:gd name="T8" fmla="*/ 2739 w 3043"/>
              <a:gd name="T9" fmla="*/ 2431 h 3041"/>
              <a:gd name="T10" fmla="*/ 2597 w 3043"/>
              <a:gd name="T11" fmla="*/ 2597 h 3041"/>
              <a:gd name="T12" fmla="*/ 2431 w 3043"/>
              <a:gd name="T13" fmla="*/ 2739 h 3041"/>
              <a:gd name="T14" fmla="*/ 2245 w 3043"/>
              <a:gd name="T15" fmla="*/ 2859 h 3041"/>
              <a:gd name="T16" fmla="*/ 2043 w 3043"/>
              <a:gd name="T17" fmla="*/ 2949 h 3041"/>
              <a:gd name="T18" fmla="*/ 1827 w 3043"/>
              <a:gd name="T19" fmla="*/ 3011 h 3041"/>
              <a:gd name="T20" fmla="*/ 1599 w 3043"/>
              <a:gd name="T21" fmla="*/ 3039 h 3041"/>
              <a:gd name="T22" fmla="*/ 1443 w 3043"/>
              <a:gd name="T23" fmla="*/ 3039 h 3041"/>
              <a:gd name="T24" fmla="*/ 1213 w 3043"/>
              <a:gd name="T25" fmla="*/ 3011 h 3041"/>
              <a:gd name="T26" fmla="*/ 997 w 3043"/>
              <a:gd name="T27" fmla="*/ 2949 h 3041"/>
              <a:gd name="T28" fmla="*/ 795 w 3043"/>
              <a:gd name="T29" fmla="*/ 2859 h 3041"/>
              <a:gd name="T30" fmla="*/ 612 w 3043"/>
              <a:gd name="T31" fmla="*/ 2739 h 3041"/>
              <a:gd name="T32" fmla="*/ 446 w 3043"/>
              <a:gd name="T33" fmla="*/ 2597 h 3041"/>
              <a:gd name="T34" fmla="*/ 302 w 3043"/>
              <a:gd name="T35" fmla="*/ 2431 h 3041"/>
              <a:gd name="T36" fmla="*/ 184 w 3043"/>
              <a:gd name="T37" fmla="*/ 2245 h 3041"/>
              <a:gd name="T38" fmla="*/ 92 w 3043"/>
              <a:gd name="T39" fmla="*/ 2043 h 3041"/>
              <a:gd name="T40" fmla="*/ 30 w 3043"/>
              <a:gd name="T41" fmla="*/ 1827 h 3041"/>
              <a:gd name="T42" fmla="*/ 2 w 3043"/>
              <a:gd name="T43" fmla="*/ 1599 h 3041"/>
              <a:gd name="T44" fmla="*/ 2 w 3043"/>
              <a:gd name="T45" fmla="*/ 1441 h 3041"/>
              <a:gd name="T46" fmla="*/ 30 w 3043"/>
              <a:gd name="T47" fmla="*/ 1214 h 3041"/>
              <a:gd name="T48" fmla="*/ 92 w 3043"/>
              <a:gd name="T49" fmla="*/ 998 h 3041"/>
              <a:gd name="T50" fmla="*/ 184 w 3043"/>
              <a:gd name="T51" fmla="*/ 796 h 3041"/>
              <a:gd name="T52" fmla="*/ 302 w 3043"/>
              <a:gd name="T53" fmla="*/ 610 h 3041"/>
              <a:gd name="T54" fmla="*/ 446 w 3043"/>
              <a:gd name="T55" fmla="*/ 446 h 3041"/>
              <a:gd name="T56" fmla="*/ 612 w 3043"/>
              <a:gd name="T57" fmla="*/ 302 h 3041"/>
              <a:gd name="T58" fmla="*/ 795 w 3043"/>
              <a:gd name="T59" fmla="*/ 184 h 3041"/>
              <a:gd name="T60" fmla="*/ 997 w 3043"/>
              <a:gd name="T61" fmla="*/ 92 h 3041"/>
              <a:gd name="T62" fmla="*/ 1213 w 3043"/>
              <a:gd name="T63" fmla="*/ 30 h 3041"/>
              <a:gd name="T64" fmla="*/ 1443 w 3043"/>
              <a:gd name="T65" fmla="*/ 2 h 3041"/>
              <a:gd name="T66" fmla="*/ 1599 w 3043"/>
              <a:gd name="T67" fmla="*/ 2 h 3041"/>
              <a:gd name="T68" fmla="*/ 1827 w 3043"/>
              <a:gd name="T69" fmla="*/ 30 h 3041"/>
              <a:gd name="T70" fmla="*/ 2043 w 3043"/>
              <a:gd name="T71" fmla="*/ 92 h 3041"/>
              <a:gd name="T72" fmla="*/ 2245 w 3043"/>
              <a:gd name="T73" fmla="*/ 184 h 3041"/>
              <a:gd name="T74" fmla="*/ 2431 w 3043"/>
              <a:gd name="T75" fmla="*/ 302 h 3041"/>
              <a:gd name="T76" fmla="*/ 2597 w 3043"/>
              <a:gd name="T77" fmla="*/ 446 h 3041"/>
              <a:gd name="T78" fmla="*/ 2739 w 3043"/>
              <a:gd name="T79" fmla="*/ 610 h 3041"/>
              <a:gd name="T80" fmla="*/ 2859 w 3043"/>
              <a:gd name="T81" fmla="*/ 796 h 3041"/>
              <a:gd name="T82" fmla="*/ 2949 w 3043"/>
              <a:gd name="T83" fmla="*/ 998 h 3041"/>
              <a:gd name="T84" fmla="*/ 3011 w 3043"/>
              <a:gd name="T85" fmla="*/ 1214 h 3041"/>
              <a:gd name="T86" fmla="*/ 3041 w 3043"/>
              <a:gd name="T87" fmla="*/ 1441 h 30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3043" h="3041">
                <a:moveTo>
                  <a:pt x="3043" y="1521"/>
                </a:moveTo>
                <a:lnTo>
                  <a:pt x="3043" y="1521"/>
                </a:lnTo>
                <a:lnTo>
                  <a:pt x="3041" y="1599"/>
                </a:lnTo>
                <a:lnTo>
                  <a:pt x="3035" y="1675"/>
                </a:lnTo>
                <a:lnTo>
                  <a:pt x="3025" y="1753"/>
                </a:lnTo>
                <a:lnTo>
                  <a:pt x="3011" y="1827"/>
                </a:lnTo>
                <a:lnTo>
                  <a:pt x="2995" y="1901"/>
                </a:lnTo>
                <a:lnTo>
                  <a:pt x="2973" y="1973"/>
                </a:lnTo>
                <a:lnTo>
                  <a:pt x="2949" y="2043"/>
                </a:lnTo>
                <a:lnTo>
                  <a:pt x="2923" y="2113"/>
                </a:lnTo>
                <a:lnTo>
                  <a:pt x="2893" y="2179"/>
                </a:lnTo>
                <a:lnTo>
                  <a:pt x="2859" y="2245"/>
                </a:lnTo>
                <a:lnTo>
                  <a:pt x="2821" y="2309"/>
                </a:lnTo>
                <a:lnTo>
                  <a:pt x="2783" y="2371"/>
                </a:lnTo>
                <a:lnTo>
                  <a:pt x="2739" y="2431"/>
                </a:lnTo>
                <a:lnTo>
                  <a:pt x="2695" y="2489"/>
                </a:lnTo>
                <a:lnTo>
                  <a:pt x="2647" y="2543"/>
                </a:lnTo>
                <a:lnTo>
                  <a:pt x="2597" y="2597"/>
                </a:lnTo>
                <a:lnTo>
                  <a:pt x="2543" y="2647"/>
                </a:lnTo>
                <a:lnTo>
                  <a:pt x="2489" y="2695"/>
                </a:lnTo>
                <a:lnTo>
                  <a:pt x="2431" y="2739"/>
                </a:lnTo>
                <a:lnTo>
                  <a:pt x="2371" y="2783"/>
                </a:lnTo>
                <a:lnTo>
                  <a:pt x="2309" y="2821"/>
                </a:lnTo>
                <a:lnTo>
                  <a:pt x="2245" y="2859"/>
                </a:lnTo>
                <a:lnTo>
                  <a:pt x="2181" y="2891"/>
                </a:lnTo>
                <a:lnTo>
                  <a:pt x="2113" y="2923"/>
                </a:lnTo>
                <a:lnTo>
                  <a:pt x="2043" y="2949"/>
                </a:lnTo>
                <a:lnTo>
                  <a:pt x="1973" y="2973"/>
                </a:lnTo>
                <a:lnTo>
                  <a:pt x="1901" y="2995"/>
                </a:lnTo>
                <a:lnTo>
                  <a:pt x="1827" y="3011"/>
                </a:lnTo>
                <a:lnTo>
                  <a:pt x="1753" y="3025"/>
                </a:lnTo>
                <a:lnTo>
                  <a:pt x="1677" y="3035"/>
                </a:lnTo>
                <a:lnTo>
                  <a:pt x="1599" y="3039"/>
                </a:lnTo>
                <a:lnTo>
                  <a:pt x="1521" y="3041"/>
                </a:lnTo>
                <a:lnTo>
                  <a:pt x="1521" y="3041"/>
                </a:lnTo>
                <a:lnTo>
                  <a:pt x="1443" y="3039"/>
                </a:lnTo>
                <a:lnTo>
                  <a:pt x="1365" y="3035"/>
                </a:lnTo>
                <a:lnTo>
                  <a:pt x="1289" y="3025"/>
                </a:lnTo>
                <a:lnTo>
                  <a:pt x="1213" y="3011"/>
                </a:lnTo>
                <a:lnTo>
                  <a:pt x="1141" y="2995"/>
                </a:lnTo>
                <a:lnTo>
                  <a:pt x="1069" y="2973"/>
                </a:lnTo>
                <a:lnTo>
                  <a:pt x="997" y="2949"/>
                </a:lnTo>
                <a:lnTo>
                  <a:pt x="929" y="2923"/>
                </a:lnTo>
                <a:lnTo>
                  <a:pt x="861" y="2891"/>
                </a:lnTo>
                <a:lnTo>
                  <a:pt x="795" y="2859"/>
                </a:lnTo>
                <a:lnTo>
                  <a:pt x="732" y="2821"/>
                </a:lnTo>
                <a:lnTo>
                  <a:pt x="670" y="2783"/>
                </a:lnTo>
                <a:lnTo>
                  <a:pt x="612" y="2739"/>
                </a:lnTo>
                <a:lnTo>
                  <a:pt x="554" y="2695"/>
                </a:lnTo>
                <a:lnTo>
                  <a:pt x="498" y="2647"/>
                </a:lnTo>
                <a:lnTo>
                  <a:pt x="446" y="2597"/>
                </a:lnTo>
                <a:lnTo>
                  <a:pt x="396" y="2543"/>
                </a:lnTo>
                <a:lnTo>
                  <a:pt x="348" y="2489"/>
                </a:lnTo>
                <a:lnTo>
                  <a:pt x="302" y="2431"/>
                </a:lnTo>
                <a:lnTo>
                  <a:pt x="260" y="2371"/>
                </a:lnTo>
                <a:lnTo>
                  <a:pt x="220" y="2309"/>
                </a:lnTo>
                <a:lnTo>
                  <a:pt x="184" y="2245"/>
                </a:lnTo>
                <a:lnTo>
                  <a:pt x="150" y="2179"/>
                </a:lnTo>
                <a:lnTo>
                  <a:pt x="120" y="2113"/>
                </a:lnTo>
                <a:lnTo>
                  <a:pt x="92" y="2043"/>
                </a:lnTo>
                <a:lnTo>
                  <a:pt x="68" y="1973"/>
                </a:lnTo>
                <a:lnTo>
                  <a:pt x="48" y="1901"/>
                </a:lnTo>
                <a:lnTo>
                  <a:pt x="30" y="1827"/>
                </a:lnTo>
                <a:lnTo>
                  <a:pt x="18" y="1753"/>
                </a:lnTo>
                <a:lnTo>
                  <a:pt x="8" y="1675"/>
                </a:lnTo>
                <a:lnTo>
                  <a:pt x="2" y="1599"/>
                </a:lnTo>
                <a:lnTo>
                  <a:pt x="0" y="1521"/>
                </a:lnTo>
                <a:lnTo>
                  <a:pt x="0" y="1521"/>
                </a:lnTo>
                <a:lnTo>
                  <a:pt x="2" y="1441"/>
                </a:lnTo>
                <a:lnTo>
                  <a:pt x="8" y="1366"/>
                </a:lnTo>
                <a:lnTo>
                  <a:pt x="18" y="1290"/>
                </a:lnTo>
                <a:lnTo>
                  <a:pt x="30" y="1214"/>
                </a:lnTo>
                <a:lnTo>
                  <a:pt x="48" y="1140"/>
                </a:lnTo>
                <a:lnTo>
                  <a:pt x="68" y="1068"/>
                </a:lnTo>
                <a:lnTo>
                  <a:pt x="92" y="998"/>
                </a:lnTo>
                <a:lnTo>
                  <a:pt x="120" y="928"/>
                </a:lnTo>
                <a:lnTo>
                  <a:pt x="150" y="862"/>
                </a:lnTo>
                <a:lnTo>
                  <a:pt x="184" y="796"/>
                </a:lnTo>
                <a:lnTo>
                  <a:pt x="220" y="732"/>
                </a:lnTo>
                <a:lnTo>
                  <a:pt x="260" y="670"/>
                </a:lnTo>
                <a:lnTo>
                  <a:pt x="302" y="610"/>
                </a:lnTo>
                <a:lnTo>
                  <a:pt x="348" y="554"/>
                </a:lnTo>
                <a:lnTo>
                  <a:pt x="396" y="498"/>
                </a:lnTo>
                <a:lnTo>
                  <a:pt x="446" y="446"/>
                </a:lnTo>
                <a:lnTo>
                  <a:pt x="498" y="394"/>
                </a:lnTo>
                <a:lnTo>
                  <a:pt x="554" y="348"/>
                </a:lnTo>
                <a:lnTo>
                  <a:pt x="612" y="302"/>
                </a:lnTo>
                <a:lnTo>
                  <a:pt x="670" y="260"/>
                </a:lnTo>
                <a:lnTo>
                  <a:pt x="732" y="220"/>
                </a:lnTo>
                <a:lnTo>
                  <a:pt x="795" y="184"/>
                </a:lnTo>
                <a:lnTo>
                  <a:pt x="861" y="150"/>
                </a:lnTo>
                <a:lnTo>
                  <a:pt x="929" y="120"/>
                </a:lnTo>
                <a:lnTo>
                  <a:pt x="997" y="92"/>
                </a:lnTo>
                <a:lnTo>
                  <a:pt x="1069" y="68"/>
                </a:lnTo>
                <a:lnTo>
                  <a:pt x="1141" y="48"/>
                </a:lnTo>
                <a:lnTo>
                  <a:pt x="1213" y="30"/>
                </a:lnTo>
                <a:lnTo>
                  <a:pt x="1289" y="18"/>
                </a:lnTo>
                <a:lnTo>
                  <a:pt x="1365" y="8"/>
                </a:lnTo>
                <a:lnTo>
                  <a:pt x="1443" y="2"/>
                </a:lnTo>
                <a:lnTo>
                  <a:pt x="1521" y="0"/>
                </a:lnTo>
                <a:lnTo>
                  <a:pt x="1521" y="0"/>
                </a:lnTo>
                <a:lnTo>
                  <a:pt x="1599" y="2"/>
                </a:lnTo>
                <a:lnTo>
                  <a:pt x="1677" y="8"/>
                </a:lnTo>
                <a:lnTo>
                  <a:pt x="1753" y="18"/>
                </a:lnTo>
                <a:lnTo>
                  <a:pt x="1827" y="30"/>
                </a:lnTo>
                <a:lnTo>
                  <a:pt x="1901" y="48"/>
                </a:lnTo>
                <a:lnTo>
                  <a:pt x="1973" y="68"/>
                </a:lnTo>
                <a:lnTo>
                  <a:pt x="2043" y="92"/>
                </a:lnTo>
                <a:lnTo>
                  <a:pt x="2113" y="120"/>
                </a:lnTo>
                <a:lnTo>
                  <a:pt x="2181" y="150"/>
                </a:lnTo>
                <a:lnTo>
                  <a:pt x="2245" y="184"/>
                </a:lnTo>
                <a:lnTo>
                  <a:pt x="2309" y="220"/>
                </a:lnTo>
                <a:lnTo>
                  <a:pt x="2371" y="260"/>
                </a:lnTo>
                <a:lnTo>
                  <a:pt x="2431" y="302"/>
                </a:lnTo>
                <a:lnTo>
                  <a:pt x="2489" y="348"/>
                </a:lnTo>
                <a:lnTo>
                  <a:pt x="2543" y="394"/>
                </a:lnTo>
                <a:lnTo>
                  <a:pt x="2597" y="446"/>
                </a:lnTo>
                <a:lnTo>
                  <a:pt x="2647" y="498"/>
                </a:lnTo>
                <a:lnTo>
                  <a:pt x="2695" y="554"/>
                </a:lnTo>
                <a:lnTo>
                  <a:pt x="2739" y="610"/>
                </a:lnTo>
                <a:lnTo>
                  <a:pt x="2783" y="670"/>
                </a:lnTo>
                <a:lnTo>
                  <a:pt x="2821" y="732"/>
                </a:lnTo>
                <a:lnTo>
                  <a:pt x="2859" y="796"/>
                </a:lnTo>
                <a:lnTo>
                  <a:pt x="2893" y="862"/>
                </a:lnTo>
                <a:lnTo>
                  <a:pt x="2923" y="928"/>
                </a:lnTo>
                <a:lnTo>
                  <a:pt x="2949" y="998"/>
                </a:lnTo>
                <a:lnTo>
                  <a:pt x="2973" y="1068"/>
                </a:lnTo>
                <a:lnTo>
                  <a:pt x="2995" y="1140"/>
                </a:lnTo>
                <a:lnTo>
                  <a:pt x="3011" y="1214"/>
                </a:lnTo>
                <a:lnTo>
                  <a:pt x="3025" y="1290"/>
                </a:lnTo>
                <a:lnTo>
                  <a:pt x="3035" y="1366"/>
                </a:lnTo>
                <a:lnTo>
                  <a:pt x="3041" y="1441"/>
                </a:lnTo>
                <a:lnTo>
                  <a:pt x="3043" y="1521"/>
                </a:lnTo>
                <a:lnTo>
                  <a:pt x="3043" y="152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13" name="Freeform 174">
            <a:extLst>
              <a:ext uri="{FF2B5EF4-FFF2-40B4-BE49-F238E27FC236}">
                <a16:creationId xmlns:a16="http://schemas.microsoft.com/office/drawing/2014/main" id="{FC526118-98F1-4973-B1EC-5323E66A7616}"/>
              </a:ext>
            </a:extLst>
          </p:cNvPr>
          <p:cNvSpPr>
            <a:spLocks/>
          </p:cNvSpPr>
          <p:nvPr/>
        </p:nvSpPr>
        <p:spPr bwMode="auto">
          <a:xfrm>
            <a:off x="15777889" y="3856693"/>
            <a:ext cx="4868863" cy="4865688"/>
          </a:xfrm>
          <a:custGeom>
            <a:avLst/>
            <a:gdLst>
              <a:gd name="T0" fmla="*/ 3035 w 3067"/>
              <a:gd name="T1" fmla="*/ 1687 h 3065"/>
              <a:gd name="T2" fmla="*/ 2951 w 3067"/>
              <a:gd name="T3" fmla="*/ 2051 h 3065"/>
              <a:gd name="T4" fmla="*/ 2785 w 3067"/>
              <a:gd name="T5" fmla="*/ 2377 h 3065"/>
              <a:gd name="T6" fmla="*/ 2601 w 3067"/>
              <a:gd name="T7" fmla="*/ 2599 h 3065"/>
              <a:gd name="T8" fmla="*/ 2315 w 3067"/>
              <a:gd name="T9" fmla="*/ 2823 h 3065"/>
              <a:gd name="T10" fmla="*/ 1981 w 3067"/>
              <a:gd name="T11" fmla="*/ 2975 h 3065"/>
              <a:gd name="T12" fmla="*/ 1611 w 3067"/>
              <a:gd name="T13" fmla="*/ 3039 h 3065"/>
              <a:gd name="T14" fmla="*/ 1303 w 3067"/>
              <a:gd name="T15" fmla="*/ 3025 h 3065"/>
              <a:gd name="T16" fmla="*/ 945 w 3067"/>
              <a:gd name="T17" fmla="*/ 2923 h 3065"/>
              <a:gd name="T18" fmla="*/ 630 w 3067"/>
              <a:gd name="T19" fmla="*/ 2743 h 3065"/>
              <a:gd name="T20" fmla="*/ 416 w 3067"/>
              <a:gd name="T21" fmla="*/ 2547 h 3065"/>
              <a:gd name="T22" fmla="*/ 206 w 3067"/>
              <a:gd name="T23" fmla="*/ 2251 h 3065"/>
              <a:gd name="T24" fmla="*/ 72 w 3067"/>
              <a:gd name="T25" fmla="*/ 1909 h 3065"/>
              <a:gd name="T26" fmla="*/ 24 w 3067"/>
              <a:gd name="T27" fmla="*/ 1533 h 3065"/>
              <a:gd name="T28" fmla="*/ 54 w 3067"/>
              <a:gd name="T29" fmla="*/ 1228 h 3065"/>
              <a:gd name="T30" fmla="*/ 172 w 3067"/>
              <a:gd name="T31" fmla="*/ 878 h 3065"/>
              <a:gd name="T32" fmla="*/ 368 w 3067"/>
              <a:gd name="T33" fmla="*/ 572 h 3065"/>
              <a:gd name="T34" fmla="*/ 574 w 3067"/>
              <a:gd name="T35" fmla="*/ 368 h 3065"/>
              <a:gd name="T36" fmla="*/ 879 w 3067"/>
              <a:gd name="T37" fmla="*/ 172 h 3065"/>
              <a:gd name="T38" fmla="*/ 1229 w 3067"/>
              <a:gd name="T39" fmla="*/ 54 h 3065"/>
              <a:gd name="T40" fmla="*/ 1533 w 3067"/>
              <a:gd name="T41" fmla="*/ 24 h 3065"/>
              <a:gd name="T42" fmla="*/ 1909 w 3067"/>
              <a:gd name="T43" fmla="*/ 72 h 3065"/>
              <a:gd name="T44" fmla="*/ 2253 w 3067"/>
              <a:gd name="T45" fmla="*/ 206 h 3065"/>
              <a:gd name="T46" fmla="*/ 2547 w 3067"/>
              <a:gd name="T47" fmla="*/ 416 h 3065"/>
              <a:gd name="T48" fmla="*/ 2743 w 3067"/>
              <a:gd name="T49" fmla="*/ 630 h 3065"/>
              <a:gd name="T50" fmla="*/ 2923 w 3067"/>
              <a:gd name="T51" fmla="*/ 946 h 3065"/>
              <a:gd name="T52" fmla="*/ 3025 w 3067"/>
              <a:gd name="T53" fmla="*/ 1304 h 3065"/>
              <a:gd name="T54" fmla="*/ 3067 w 3067"/>
              <a:gd name="T55" fmla="*/ 1533 h 3065"/>
              <a:gd name="T56" fmla="*/ 3035 w 3067"/>
              <a:gd name="T57" fmla="*/ 1224 h 3065"/>
              <a:gd name="T58" fmla="*/ 2915 w 3067"/>
              <a:gd name="T59" fmla="*/ 868 h 3065"/>
              <a:gd name="T60" fmla="*/ 2717 w 3067"/>
              <a:gd name="T61" fmla="*/ 558 h 3065"/>
              <a:gd name="T62" fmla="*/ 2451 w 3067"/>
              <a:gd name="T63" fmla="*/ 304 h 3065"/>
              <a:gd name="T64" fmla="*/ 2129 w 3067"/>
              <a:gd name="T65" fmla="*/ 120 h 3065"/>
              <a:gd name="T66" fmla="*/ 1767 w 3067"/>
              <a:gd name="T67" fmla="*/ 18 h 3065"/>
              <a:gd name="T68" fmla="*/ 1453 w 3067"/>
              <a:gd name="T69" fmla="*/ 2 h 3065"/>
              <a:gd name="T70" fmla="*/ 1077 w 3067"/>
              <a:gd name="T71" fmla="*/ 68 h 3065"/>
              <a:gd name="T72" fmla="*/ 738 w 3067"/>
              <a:gd name="T73" fmla="*/ 222 h 3065"/>
              <a:gd name="T74" fmla="*/ 450 w 3067"/>
              <a:gd name="T75" fmla="*/ 448 h 3065"/>
              <a:gd name="T76" fmla="*/ 222 w 3067"/>
              <a:gd name="T77" fmla="*/ 738 h 3065"/>
              <a:gd name="T78" fmla="*/ 68 w 3067"/>
              <a:gd name="T79" fmla="*/ 1078 h 3065"/>
              <a:gd name="T80" fmla="*/ 2 w 3067"/>
              <a:gd name="T81" fmla="*/ 1453 h 3065"/>
              <a:gd name="T82" fmla="*/ 18 w 3067"/>
              <a:gd name="T83" fmla="*/ 1765 h 3065"/>
              <a:gd name="T84" fmla="*/ 120 w 3067"/>
              <a:gd name="T85" fmla="*/ 2129 h 3065"/>
              <a:gd name="T86" fmla="*/ 304 w 3067"/>
              <a:gd name="T87" fmla="*/ 2449 h 3065"/>
              <a:gd name="T88" fmla="*/ 558 w 3067"/>
              <a:gd name="T89" fmla="*/ 2715 h 3065"/>
              <a:gd name="T90" fmla="*/ 867 w 3067"/>
              <a:gd name="T91" fmla="*/ 2915 h 3065"/>
              <a:gd name="T92" fmla="*/ 1223 w 3067"/>
              <a:gd name="T93" fmla="*/ 3035 h 3065"/>
              <a:gd name="T94" fmla="*/ 1533 w 3067"/>
              <a:gd name="T95" fmla="*/ 3065 h 3065"/>
              <a:gd name="T96" fmla="*/ 1915 w 3067"/>
              <a:gd name="T97" fmla="*/ 3017 h 3065"/>
              <a:gd name="T98" fmla="*/ 2263 w 3067"/>
              <a:gd name="T99" fmla="*/ 2881 h 3065"/>
              <a:gd name="T100" fmla="*/ 2563 w 3067"/>
              <a:gd name="T101" fmla="*/ 2667 h 3065"/>
              <a:gd name="T102" fmla="*/ 2805 w 3067"/>
              <a:gd name="T103" fmla="*/ 2389 h 3065"/>
              <a:gd name="T104" fmla="*/ 2973 w 3067"/>
              <a:gd name="T105" fmla="*/ 2059 h 3065"/>
              <a:gd name="T106" fmla="*/ 3059 w 3067"/>
              <a:gd name="T107" fmla="*/ 1689 h 30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3067" h="3065">
                <a:moveTo>
                  <a:pt x="3055" y="1533"/>
                </a:moveTo>
                <a:lnTo>
                  <a:pt x="3043" y="1533"/>
                </a:lnTo>
                <a:lnTo>
                  <a:pt x="3043" y="1533"/>
                </a:lnTo>
                <a:lnTo>
                  <a:pt x="3041" y="1609"/>
                </a:lnTo>
                <a:lnTo>
                  <a:pt x="3035" y="1687"/>
                </a:lnTo>
                <a:lnTo>
                  <a:pt x="3025" y="1763"/>
                </a:lnTo>
                <a:lnTo>
                  <a:pt x="3011" y="1837"/>
                </a:lnTo>
                <a:lnTo>
                  <a:pt x="2995" y="1909"/>
                </a:lnTo>
                <a:lnTo>
                  <a:pt x="2975" y="1981"/>
                </a:lnTo>
                <a:lnTo>
                  <a:pt x="2951" y="2051"/>
                </a:lnTo>
                <a:lnTo>
                  <a:pt x="2923" y="2119"/>
                </a:lnTo>
                <a:lnTo>
                  <a:pt x="2893" y="2187"/>
                </a:lnTo>
                <a:lnTo>
                  <a:pt x="2861" y="2251"/>
                </a:lnTo>
                <a:lnTo>
                  <a:pt x="2823" y="2315"/>
                </a:lnTo>
                <a:lnTo>
                  <a:pt x="2785" y="2377"/>
                </a:lnTo>
                <a:lnTo>
                  <a:pt x="2743" y="2435"/>
                </a:lnTo>
                <a:lnTo>
                  <a:pt x="2697" y="2493"/>
                </a:lnTo>
                <a:lnTo>
                  <a:pt x="2651" y="2547"/>
                </a:lnTo>
                <a:lnTo>
                  <a:pt x="2601" y="2599"/>
                </a:lnTo>
                <a:lnTo>
                  <a:pt x="2601" y="2599"/>
                </a:lnTo>
                <a:lnTo>
                  <a:pt x="2547" y="2649"/>
                </a:lnTo>
                <a:lnTo>
                  <a:pt x="2493" y="2697"/>
                </a:lnTo>
                <a:lnTo>
                  <a:pt x="2435" y="2743"/>
                </a:lnTo>
                <a:lnTo>
                  <a:pt x="2377" y="2785"/>
                </a:lnTo>
                <a:lnTo>
                  <a:pt x="2315" y="2823"/>
                </a:lnTo>
                <a:lnTo>
                  <a:pt x="2253" y="2859"/>
                </a:lnTo>
                <a:lnTo>
                  <a:pt x="2187" y="2893"/>
                </a:lnTo>
                <a:lnTo>
                  <a:pt x="2121" y="2923"/>
                </a:lnTo>
                <a:lnTo>
                  <a:pt x="2051" y="2951"/>
                </a:lnTo>
                <a:lnTo>
                  <a:pt x="1981" y="2975"/>
                </a:lnTo>
                <a:lnTo>
                  <a:pt x="1909" y="2995"/>
                </a:lnTo>
                <a:lnTo>
                  <a:pt x="1837" y="3011"/>
                </a:lnTo>
                <a:lnTo>
                  <a:pt x="1763" y="3025"/>
                </a:lnTo>
                <a:lnTo>
                  <a:pt x="1687" y="3035"/>
                </a:lnTo>
                <a:lnTo>
                  <a:pt x="1611" y="3039"/>
                </a:lnTo>
                <a:lnTo>
                  <a:pt x="1533" y="3041"/>
                </a:lnTo>
                <a:lnTo>
                  <a:pt x="1533" y="3041"/>
                </a:lnTo>
                <a:lnTo>
                  <a:pt x="1455" y="3039"/>
                </a:lnTo>
                <a:lnTo>
                  <a:pt x="1379" y="3035"/>
                </a:lnTo>
                <a:lnTo>
                  <a:pt x="1303" y="3025"/>
                </a:lnTo>
                <a:lnTo>
                  <a:pt x="1229" y="3011"/>
                </a:lnTo>
                <a:lnTo>
                  <a:pt x="1155" y="2995"/>
                </a:lnTo>
                <a:lnTo>
                  <a:pt x="1083" y="2975"/>
                </a:lnTo>
                <a:lnTo>
                  <a:pt x="1013" y="2951"/>
                </a:lnTo>
                <a:lnTo>
                  <a:pt x="945" y="2923"/>
                </a:lnTo>
                <a:lnTo>
                  <a:pt x="879" y="2893"/>
                </a:lnTo>
                <a:lnTo>
                  <a:pt x="813" y="2859"/>
                </a:lnTo>
                <a:lnTo>
                  <a:pt x="750" y="2823"/>
                </a:lnTo>
                <a:lnTo>
                  <a:pt x="690" y="2785"/>
                </a:lnTo>
                <a:lnTo>
                  <a:pt x="630" y="2743"/>
                </a:lnTo>
                <a:lnTo>
                  <a:pt x="574" y="2697"/>
                </a:lnTo>
                <a:lnTo>
                  <a:pt x="518" y="2649"/>
                </a:lnTo>
                <a:lnTo>
                  <a:pt x="466" y="2599"/>
                </a:lnTo>
                <a:lnTo>
                  <a:pt x="466" y="2599"/>
                </a:lnTo>
                <a:lnTo>
                  <a:pt x="416" y="2547"/>
                </a:lnTo>
                <a:lnTo>
                  <a:pt x="368" y="2493"/>
                </a:lnTo>
                <a:lnTo>
                  <a:pt x="324" y="2435"/>
                </a:lnTo>
                <a:lnTo>
                  <a:pt x="282" y="2377"/>
                </a:lnTo>
                <a:lnTo>
                  <a:pt x="242" y="2315"/>
                </a:lnTo>
                <a:lnTo>
                  <a:pt x="206" y="2251"/>
                </a:lnTo>
                <a:lnTo>
                  <a:pt x="172" y="2187"/>
                </a:lnTo>
                <a:lnTo>
                  <a:pt x="142" y="2119"/>
                </a:lnTo>
                <a:lnTo>
                  <a:pt x="116" y="2051"/>
                </a:lnTo>
                <a:lnTo>
                  <a:pt x="92" y="1981"/>
                </a:lnTo>
                <a:lnTo>
                  <a:pt x="72" y="1909"/>
                </a:lnTo>
                <a:lnTo>
                  <a:pt x="54" y="1837"/>
                </a:lnTo>
                <a:lnTo>
                  <a:pt x="42" y="1763"/>
                </a:lnTo>
                <a:lnTo>
                  <a:pt x="32" y="1687"/>
                </a:lnTo>
                <a:lnTo>
                  <a:pt x="26" y="1609"/>
                </a:lnTo>
                <a:lnTo>
                  <a:pt x="24" y="1533"/>
                </a:lnTo>
                <a:lnTo>
                  <a:pt x="24" y="1533"/>
                </a:lnTo>
                <a:lnTo>
                  <a:pt x="26" y="1455"/>
                </a:lnTo>
                <a:lnTo>
                  <a:pt x="32" y="1378"/>
                </a:lnTo>
                <a:lnTo>
                  <a:pt x="42" y="1304"/>
                </a:lnTo>
                <a:lnTo>
                  <a:pt x="54" y="1228"/>
                </a:lnTo>
                <a:lnTo>
                  <a:pt x="72" y="1156"/>
                </a:lnTo>
                <a:lnTo>
                  <a:pt x="92" y="1084"/>
                </a:lnTo>
                <a:lnTo>
                  <a:pt x="116" y="1014"/>
                </a:lnTo>
                <a:lnTo>
                  <a:pt x="142" y="946"/>
                </a:lnTo>
                <a:lnTo>
                  <a:pt x="172" y="878"/>
                </a:lnTo>
                <a:lnTo>
                  <a:pt x="206" y="814"/>
                </a:lnTo>
                <a:lnTo>
                  <a:pt x="242" y="750"/>
                </a:lnTo>
                <a:lnTo>
                  <a:pt x="282" y="690"/>
                </a:lnTo>
                <a:lnTo>
                  <a:pt x="324" y="630"/>
                </a:lnTo>
                <a:lnTo>
                  <a:pt x="368" y="572"/>
                </a:lnTo>
                <a:lnTo>
                  <a:pt x="416" y="518"/>
                </a:lnTo>
                <a:lnTo>
                  <a:pt x="466" y="466"/>
                </a:lnTo>
                <a:lnTo>
                  <a:pt x="466" y="466"/>
                </a:lnTo>
                <a:lnTo>
                  <a:pt x="518" y="416"/>
                </a:lnTo>
                <a:lnTo>
                  <a:pt x="574" y="368"/>
                </a:lnTo>
                <a:lnTo>
                  <a:pt x="630" y="324"/>
                </a:lnTo>
                <a:lnTo>
                  <a:pt x="690" y="282"/>
                </a:lnTo>
                <a:lnTo>
                  <a:pt x="750" y="242"/>
                </a:lnTo>
                <a:lnTo>
                  <a:pt x="813" y="206"/>
                </a:lnTo>
                <a:lnTo>
                  <a:pt x="879" y="172"/>
                </a:lnTo>
                <a:lnTo>
                  <a:pt x="945" y="142"/>
                </a:lnTo>
                <a:lnTo>
                  <a:pt x="1013" y="116"/>
                </a:lnTo>
                <a:lnTo>
                  <a:pt x="1083" y="92"/>
                </a:lnTo>
                <a:lnTo>
                  <a:pt x="1155" y="72"/>
                </a:lnTo>
                <a:lnTo>
                  <a:pt x="1229" y="54"/>
                </a:lnTo>
                <a:lnTo>
                  <a:pt x="1303" y="40"/>
                </a:lnTo>
                <a:lnTo>
                  <a:pt x="1379" y="32"/>
                </a:lnTo>
                <a:lnTo>
                  <a:pt x="1455" y="26"/>
                </a:lnTo>
                <a:lnTo>
                  <a:pt x="1533" y="24"/>
                </a:lnTo>
                <a:lnTo>
                  <a:pt x="1533" y="24"/>
                </a:lnTo>
                <a:lnTo>
                  <a:pt x="1611" y="26"/>
                </a:lnTo>
                <a:lnTo>
                  <a:pt x="1687" y="32"/>
                </a:lnTo>
                <a:lnTo>
                  <a:pt x="1763" y="40"/>
                </a:lnTo>
                <a:lnTo>
                  <a:pt x="1837" y="54"/>
                </a:lnTo>
                <a:lnTo>
                  <a:pt x="1909" y="72"/>
                </a:lnTo>
                <a:lnTo>
                  <a:pt x="1981" y="92"/>
                </a:lnTo>
                <a:lnTo>
                  <a:pt x="2051" y="116"/>
                </a:lnTo>
                <a:lnTo>
                  <a:pt x="2121" y="142"/>
                </a:lnTo>
                <a:lnTo>
                  <a:pt x="2187" y="172"/>
                </a:lnTo>
                <a:lnTo>
                  <a:pt x="2253" y="206"/>
                </a:lnTo>
                <a:lnTo>
                  <a:pt x="2315" y="242"/>
                </a:lnTo>
                <a:lnTo>
                  <a:pt x="2377" y="282"/>
                </a:lnTo>
                <a:lnTo>
                  <a:pt x="2435" y="324"/>
                </a:lnTo>
                <a:lnTo>
                  <a:pt x="2493" y="368"/>
                </a:lnTo>
                <a:lnTo>
                  <a:pt x="2547" y="416"/>
                </a:lnTo>
                <a:lnTo>
                  <a:pt x="2601" y="466"/>
                </a:lnTo>
                <a:lnTo>
                  <a:pt x="2601" y="466"/>
                </a:lnTo>
                <a:lnTo>
                  <a:pt x="2651" y="518"/>
                </a:lnTo>
                <a:lnTo>
                  <a:pt x="2697" y="572"/>
                </a:lnTo>
                <a:lnTo>
                  <a:pt x="2743" y="630"/>
                </a:lnTo>
                <a:lnTo>
                  <a:pt x="2785" y="690"/>
                </a:lnTo>
                <a:lnTo>
                  <a:pt x="2823" y="750"/>
                </a:lnTo>
                <a:lnTo>
                  <a:pt x="2861" y="814"/>
                </a:lnTo>
                <a:lnTo>
                  <a:pt x="2893" y="878"/>
                </a:lnTo>
                <a:lnTo>
                  <a:pt x="2923" y="946"/>
                </a:lnTo>
                <a:lnTo>
                  <a:pt x="2951" y="1014"/>
                </a:lnTo>
                <a:lnTo>
                  <a:pt x="2975" y="1084"/>
                </a:lnTo>
                <a:lnTo>
                  <a:pt x="2995" y="1156"/>
                </a:lnTo>
                <a:lnTo>
                  <a:pt x="3011" y="1228"/>
                </a:lnTo>
                <a:lnTo>
                  <a:pt x="3025" y="1304"/>
                </a:lnTo>
                <a:lnTo>
                  <a:pt x="3035" y="1378"/>
                </a:lnTo>
                <a:lnTo>
                  <a:pt x="3041" y="1455"/>
                </a:lnTo>
                <a:lnTo>
                  <a:pt x="3043" y="1533"/>
                </a:lnTo>
                <a:lnTo>
                  <a:pt x="3055" y="1533"/>
                </a:lnTo>
                <a:lnTo>
                  <a:pt x="3067" y="1533"/>
                </a:lnTo>
                <a:lnTo>
                  <a:pt x="3067" y="1533"/>
                </a:lnTo>
                <a:lnTo>
                  <a:pt x="3065" y="1453"/>
                </a:lnTo>
                <a:lnTo>
                  <a:pt x="3059" y="1376"/>
                </a:lnTo>
                <a:lnTo>
                  <a:pt x="3049" y="1300"/>
                </a:lnTo>
                <a:lnTo>
                  <a:pt x="3035" y="1224"/>
                </a:lnTo>
                <a:lnTo>
                  <a:pt x="3017" y="1150"/>
                </a:lnTo>
                <a:lnTo>
                  <a:pt x="2997" y="1078"/>
                </a:lnTo>
                <a:lnTo>
                  <a:pt x="2973" y="1006"/>
                </a:lnTo>
                <a:lnTo>
                  <a:pt x="2945" y="936"/>
                </a:lnTo>
                <a:lnTo>
                  <a:pt x="2915" y="868"/>
                </a:lnTo>
                <a:lnTo>
                  <a:pt x="2881" y="802"/>
                </a:lnTo>
                <a:lnTo>
                  <a:pt x="2845" y="738"/>
                </a:lnTo>
                <a:lnTo>
                  <a:pt x="2805" y="676"/>
                </a:lnTo>
                <a:lnTo>
                  <a:pt x="2761" y="616"/>
                </a:lnTo>
                <a:lnTo>
                  <a:pt x="2717" y="558"/>
                </a:lnTo>
                <a:lnTo>
                  <a:pt x="2667" y="502"/>
                </a:lnTo>
                <a:lnTo>
                  <a:pt x="2617" y="448"/>
                </a:lnTo>
                <a:lnTo>
                  <a:pt x="2563" y="398"/>
                </a:lnTo>
                <a:lnTo>
                  <a:pt x="2509" y="350"/>
                </a:lnTo>
                <a:lnTo>
                  <a:pt x="2451" y="304"/>
                </a:lnTo>
                <a:lnTo>
                  <a:pt x="2391" y="262"/>
                </a:lnTo>
                <a:lnTo>
                  <a:pt x="2327" y="222"/>
                </a:lnTo>
                <a:lnTo>
                  <a:pt x="2263" y="184"/>
                </a:lnTo>
                <a:lnTo>
                  <a:pt x="2197" y="150"/>
                </a:lnTo>
                <a:lnTo>
                  <a:pt x="2129" y="120"/>
                </a:lnTo>
                <a:lnTo>
                  <a:pt x="2059" y="92"/>
                </a:lnTo>
                <a:lnTo>
                  <a:pt x="1989" y="68"/>
                </a:lnTo>
                <a:lnTo>
                  <a:pt x="1915" y="48"/>
                </a:lnTo>
                <a:lnTo>
                  <a:pt x="1841" y="30"/>
                </a:lnTo>
                <a:lnTo>
                  <a:pt x="1767" y="18"/>
                </a:lnTo>
                <a:lnTo>
                  <a:pt x="1689" y="8"/>
                </a:lnTo>
                <a:lnTo>
                  <a:pt x="1611" y="2"/>
                </a:lnTo>
                <a:lnTo>
                  <a:pt x="1533" y="0"/>
                </a:lnTo>
                <a:lnTo>
                  <a:pt x="1533" y="0"/>
                </a:lnTo>
                <a:lnTo>
                  <a:pt x="1453" y="2"/>
                </a:lnTo>
                <a:lnTo>
                  <a:pt x="1375" y="8"/>
                </a:lnTo>
                <a:lnTo>
                  <a:pt x="1299" y="18"/>
                </a:lnTo>
                <a:lnTo>
                  <a:pt x="1223" y="30"/>
                </a:lnTo>
                <a:lnTo>
                  <a:pt x="1149" y="48"/>
                </a:lnTo>
                <a:lnTo>
                  <a:pt x="1077" y="68"/>
                </a:lnTo>
                <a:lnTo>
                  <a:pt x="1005" y="92"/>
                </a:lnTo>
                <a:lnTo>
                  <a:pt x="935" y="120"/>
                </a:lnTo>
                <a:lnTo>
                  <a:pt x="867" y="150"/>
                </a:lnTo>
                <a:lnTo>
                  <a:pt x="801" y="184"/>
                </a:lnTo>
                <a:lnTo>
                  <a:pt x="738" y="222"/>
                </a:lnTo>
                <a:lnTo>
                  <a:pt x="676" y="262"/>
                </a:lnTo>
                <a:lnTo>
                  <a:pt x="616" y="304"/>
                </a:lnTo>
                <a:lnTo>
                  <a:pt x="558" y="350"/>
                </a:lnTo>
                <a:lnTo>
                  <a:pt x="502" y="398"/>
                </a:lnTo>
                <a:lnTo>
                  <a:pt x="450" y="448"/>
                </a:lnTo>
                <a:lnTo>
                  <a:pt x="398" y="502"/>
                </a:lnTo>
                <a:lnTo>
                  <a:pt x="350" y="558"/>
                </a:lnTo>
                <a:lnTo>
                  <a:pt x="304" y="616"/>
                </a:lnTo>
                <a:lnTo>
                  <a:pt x="262" y="676"/>
                </a:lnTo>
                <a:lnTo>
                  <a:pt x="222" y="738"/>
                </a:lnTo>
                <a:lnTo>
                  <a:pt x="184" y="802"/>
                </a:lnTo>
                <a:lnTo>
                  <a:pt x="152" y="868"/>
                </a:lnTo>
                <a:lnTo>
                  <a:pt x="120" y="936"/>
                </a:lnTo>
                <a:lnTo>
                  <a:pt x="92" y="1006"/>
                </a:lnTo>
                <a:lnTo>
                  <a:pt x="68" y="1078"/>
                </a:lnTo>
                <a:lnTo>
                  <a:pt x="48" y="1150"/>
                </a:lnTo>
                <a:lnTo>
                  <a:pt x="32" y="1224"/>
                </a:lnTo>
                <a:lnTo>
                  <a:pt x="18" y="1300"/>
                </a:lnTo>
                <a:lnTo>
                  <a:pt x="8" y="1376"/>
                </a:lnTo>
                <a:lnTo>
                  <a:pt x="2" y="1453"/>
                </a:lnTo>
                <a:lnTo>
                  <a:pt x="0" y="1533"/>
                </a:lnTo>
                <a:lnTo>
                  <a:pt x="0" y="1533"/>
                </a:lnTo>
                <a:lnTo>
                  <a:pt x="2" y="1611"/>
                </a:lnTo>
                <a:lnTo>
                  <a:pt x="8" y="1689"/>
                </a:lnTo>
                <a:lnTo>
                  <a:pt x="18" y="1765"/>
                </a:lnTo>
                <a:lnTo>
                  <a:pt x="32" y="1841"/>
                </a:lnTo>
                <a:lnTo>
                  <a:pt x="48" y="1915"/>
                </a:lnTo>
                <a:lnTo>
                  <a:pt x="68" y="1989"/>
                </a:lnTo>
                <a:lnTo>
                  <a:pt x="92" y="2059"/>
                </a:lnTo>
                <a:lnTo>
                  <a:pt x="120" y="2129"/>
                </a:lnTo>
                <a:lnTo>
                  <a:pt x="152" y="2197"/>
                </a:lnTo>
                <a:lnTo>
                  <a:pt x="184" y="2263"/>
                </a:lnTo>
                <a:lnTo>
                  <a:pt x="222" y="2327"/>
                </a:lnTo>
                <a:lnTo>
                  <a:pt x="262" y="2389"/>
                </a:lnTo>
                <a:lnTo>
                  <a:pt x="304" y="2449"/>
                </a:lnTo>
                <a:lnTo>
                  <a:pt x="350" y="2507"/>
                </a:lnTo>
                <a:lnTo>
                  <a:pt x="398" y="2563"/>
                </a:lnTo>
                <a:lnTo>
                  <a:pt x="450" y="2617"/>
                </a:lnTo>
                <a:lnTo>
                  <a:pt x="502" y="2667"/>
                </a:lnTo>
                <a:lnTo>
                  <a:pt x="558" y="2715"/>
                </a:lnTo>
                <a:lnTo>
                  <a:pt x="616" y="2761"/>
                </a:lnTo>
                <a:lnTo>
                  <a:pt x="676" y="2805"/>
                </a:lnTo>
                <a:lnTo>
                  <a:pt x="738" y="2843"/>
                </a:lnTo>
                <a:lnTo>
                  <a:pt x="801" y="2881"/>
                </a:lnTo>
                <a:lnTo>
                  <a:pt x="867" y="2915"/>
                </a:lnTo>
                <a:lnTo>
                  <a:pt x="935" y="2945"/>
                </a:lnTo>
                <a:lnTo>
                  <a:pt x="1005" y="2973"/>
                </a:lnTo>
                <a:lnTo>
                  <a:pt x="1077" y="2997"/>
                </a:lnTo>
                <a:lnTo>
                  <a:pt x="1149" y="3017"/>
                </a:lnTo>
                <a:lnTo>
                  <a:pt x="1223" y="3035"/>
                </a:lnTo>
                <a:lnTo>
                  <a:pt x="1299" y="3049"/>
                </a:lnTo>
                <a:lnTo>
                  <a:pt x="1375" y="3059"/>
                </a:lnTo>
                <a:lnTo>
                  <a:pt x="1453" y="3063"/>
                </a:lnTo>
                <a:lnTo>
                  <a:pt x="1533" y="3065"/>
                </a:lnTo>
                <a:lnTo>
                  <a:pt x="1533" y="3065"/>
                </a:lnTo>
                <a:lnTo>
                  <a:pt x="1611" y="3063"/>
                </a:lnTo>
                <a:lnTo>
                  <a:pt x="1689" y="3059"/>
                </a:lnTo>
                <a:lnTo>
                  <a:pt x="1767" y="3049"/>
                </a:lnTo>
                <a:lnTo>
                  <a:pt x="1841" y="3035"/>
                </a:lnTo>
                <a:lnTo>
                  <a:pt x="1915" y="3017"/>
                </a:lnTo>
                <a:lnTo>
                  <a:pt x="1989" y="2997"/>
                </a:lnTo>
                <a:lnTo>
                  <a:pt x="2059" y="2973"/>
                </a:lnTo>
                <a:lnTo>
                  <a:pt x="2129" y="2945"/>
                </a:lnTo>
                <a:lnTo>
                  <a:pt x="2197" y="2915"/>
                </a:lnTo>
                <a:lnTo>
                  <a:pt x="2263" y="2881"/>
                </a:lnTo>
                <a:lnTo>
                  <a:pt x="2327" y="2843"/>
                </a:lnTo>
                <a:lnTo>
                  <a:pt x="2391" y="2805"/>
                </a:lnTo>
                <a:lnTo>
                  <a:pt x="2451" y="2761"/>
                </a:lnTo>
                <a:lnTo>
                  <a:pt x="2509" y="2715"/>
                </a:lnTo>
                <a:lnTo>
                  <a:pt x="2563" y="2667"/>
                </a:lnTo>
                <a:lnTo>
                  <a:pt x="2617" y="2617"/>
                </a:lnTo>
                <a:lnTo>
                  <a:pt x="2667" y="2563"/>
                </a:lnTo>
                <a:lnTo>
                  <a:pt x="2717" y="2507"/>
                </a:lnTo>
                <a:lnTo>
                  <a:pt x="2761" y="2449"/>
                </a:lnTo>
                <a:lnTo>
                  <a:pt x="2805" y="2389"/>
                </a:lnTo>
                <a:lnTo>
                  <a:pt x="2845" y="2327"/>
                </a:lnTo>
                <a:lnTo>
                  <a:pt x="2881" y="2263"/>
                </a:lnTo>
                <a:lnTo>
                  <a:pt x="2915" y="2197"/>
                </a:lnTo>
                <a:lnTo>
                  <a:pt x="2945" y="2129"/>
                </a:lnTo>
                <a:lnTo>
                  <a:pt x="2973" y="2059"/>
                </a:lnTo>
                <a:lnTo>
                  <a:pt x="2997" y="1989"/>
                </a:lnTo>
                <a:lnTo>
                  <a:pt x="3017" y="1915"/>
                </a:lnTo>
                <a:lnTo>
                  <a:pt x="3035" y="1841"/>
                </a:lnTo>
                <a:lnTo>
                  <a:pt x="3049" y="1765"/>
                </a:lnTo>
                <a:lnTo>
                  <a:pt x="3059" y="1689"/>
                </a:lnTo>
                <a:lnTo>
                  <a:pt x="3065" y="1611"/>
                </a:lnTo>
                <a:lnTo>
                  <a:pt x="3067" y="1533"/>
                </a:lnTo>
                <a:lnTo>
                  <a:pt x="3055" y="1533"/>
                </a:lnTo>
                <a:close/>
              </a:path>
            </a:pathLst>
          </a:custGeom>
          <a:solidFill>
            <a:srgbClr val="79BEE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14" name="Freeform 181">
            <a:extLst>
              <a:ext uri="{FF2B5EF4-FFF2-40B4-BE49-F238E27FC236}">
                <a16:creationId xmlns:a16="http://schemas.microsoft.com/office/drawing/2014/main" id="{D772337E-6A35-47FF-862D-627D855EC5FC}"/>
              </a:ext>
            </a:extLst>
          </p:cNvPr>
          <p:cNvSpPr>
            <a:spLocks/>
          </p:cNvSpPr>
          <p:nvPr/>
        </p:nvSpPr>
        <p:spPr bwMode="auto">
          <a:xfrm>
            <a:off x="16066814" y="4145618"/>
            <a:ext cx="4291013" cy="4291013"/>
          </a:xfrm>
          <a:custGeom>
            <a:avLst/>
            <a:gdLst>
              <a:gd name="T0" fmla="*/ 2701 w 2703"/>
              <a:gd name="T1" fmla="*/ 1419 h 2703"/>
              <a:gd name="T2" fmla="*/ 2675 w 2703"/>
              <a:gd name="T3" fmla="*/ 1623 h 2703"/>
              <a:gd name="T4" fmla="*/ 2621 w 2703"/>
              <a:gd name="T5" fmla="*/ 1815 h 2703"/>
              <a:gd name="T6" fmla="*/ 2539 w 2703"/>
              <a:gd name="T7" fmla="*/ 1995 h 2703"/>
              <a:gd name="T8" fmla="*/ 2433 w 2703"/>
              <a:gd name="T9" fmla="*/ 2159 h 2703"/>
              <a:gd name="T10" fmla="*/ 2307 w 2703"/>
              <a:gd name="T11" fmla="*/ 2307 h 2703"/>
              <a:gd name="T12" fmla="*/ 2159 w 2703"/>
              <a:gd name="T13" fmla="*/ 2433 h 2703"/>
              <a:gd name="T14" fmla="*/ 1995 w 2703"/>
              <a:gd name="T15" fmla="*/ 2539 h 2703"/>
              <a:gd name="T16" fmla="*/ 1815 w 2703"/>
              <a:gd name="T17" fmla="*/ 2621 h 2703"/>
              <a:gd name="T18" fmla="*/ 1623 w 2703"/>
              <a:gd name="T19" fmla="*/ 2675 h 2703"/>
              <a:gd name="T20" fmla="*/ 1421 w 2703"/>
              <a:gd name="T21" fmla="*/ 2701 h 2703"/>
              <a:gd name="T22" fmla="*/ 1281 w 2703"/>
              <a:gd name="T23" fmla="*/ 2701 h 2703"/>
              <a:gd name="T24" fmla="*/ 1079 w 2703"/>
              <a:gd name="T25" fmla="*/ 2675 h 2703"/>
              <a:gd name="T26" fmla="*/ 885 w 2703"/>
              <a:gd name="T27" fmla="*/ 2621 h 2703"/>
              <a:gd name="T28" fmla="*/ 707 w 2703"/>
              <a:gd name="T29" fmla="*/ 2539 h 2703"/>
              <a:gd name="T30" fmla="*/ 542 w 2703"/>
              <a:gd name="T31" fmla="*/ 2433 h 2703"/>
              <a:gd name="T32" fmla="*/ 396 w 2703"/>
              <a:gd name="T33" fmla="*/ 2307 h 2703"/>
              <a:gd name="T34" fmla="*/ 268 w 2703"/>
              <a:gd name="T35" fmla="*/ 2159 h 2703"/>
              <a:gd name="T36" fmla="*/ 162 w 2703"/>
              <a:gd name="T37" fmla="*/ 1995 h 2703"/>
              <a:gd name="T38" fmla="*/ 82 w 2703"/>
              <a:gd name="T39" fmla="*/ 1815 h 2703"/>
              <a:gd name="T40" fmla="*/ 28 w 2703"/>
              <a:gd name="T41" fmla="*/ 1623 h 2703"/>
              <a:gd name="T42" fmla="*/ 2 w 2703"/>
              <a:gd name="T43" fmla="*/ 1419 h 2703"/>
              <a:gd name="T44" fmla="*/ 2 w 2703"/>
              <a:gd name="T45" fmla="*/ 1281 h 2703"/>
              <a:gd name="T46" fmla="*/ 28 w 2703"/>
              <a:gd name="T47" fmla="*/ 1078 h 2703"/>
              <a:gd name="T48" fmla="*/ 82 w 2703"/>
              <a:gd name="T49" fmla="*/ 886 h 2703"/>
              <a:gd name="T50" fmla="*/ 162 w 2703"/>
              <a:gd name="T51" fmla="*/ 706 h 2703"/>
              <a:gd name="T52" fmla="*/ 268 w 2703"/>
              <a:gd name="T53" fmla="*/ 542 h 2703"/>
              <a:gd name="T54" fmla="*/ 396 w 2703"/>
              <a:gd name="T55" fmla="*/ 396 h 2703"/>
              <a:gd name="T56" fmla="*/ 542 w 2703"/>
              <a:gd name="T57" fmla="*/ 268 h 2703"/>
              <a:gd name="T58" fmla="*/ 707 w 2703"/>
              <a:gd name="T59" fmla="*/ 162 h 2703"/>
              <a:gd name="T60" fmla="*/ 885 w 2703"/>
              <a:gd name="T61" fmla="*/ 82 h 2703"/>
              <a:gd name="T62" fmla="*/ 1079 w 2703"/>
              <a:gd name="T63" fmla="*/ 26 h 2703"/>
              <a:gd name="T64" fmla="*/ 1281 w 2703"/>
              <a:gd name="T65" fmla="*/ 2 h 2703"/>
              <a:gd name="T66" fmla="*/ 1421 w 2703"/>
              <a:gd name="T67" fmla="*/ 2 h 2703"/>
              <a:gd name="T68" fmla="*/ 1623 w 2703"/>
              <a:gd name="T69" fmla="*/ 26 h 2703"/>
              <a:gd name="T70" fmla="*/ 1815 w 2703"/>
              <a:gd name="T71" fmla="*/ 82 h 2703"/>
              <a:gd name="T72" fmla="*/ 1995 w 2703"/>
              <a:gd name="T73" fmla="*/ 162 h 2703"/>
              <a:gd name="T74" fmla="*/ 2159 w 2703"/>
              <a:gd name="T75" fmla="*/ 268 h 2703"/>
              <a:gd name="T76" fmla="*/ 2307 w 2703"/>
              <a:gd name="T77" fmla="*/ 396 h 2703"/>
              <a:gd name="T78" fmla="*/ 2433 w 2703"/>
              <a:gd name="T79" fmla="*/ 542 h 2703"/>
              <a:gd name="T80" fmla="*/ 2539 w 2703"/>
              <a:gd name="T81" fmla="*/ 706 h 2703"/>
              <a:gd name="T82" fmla="*/ 2621 w 2703"/>
              <a:gd name="T83" fmla="*/ 886 h 2703"/>
              <a:gd name="T84" fmla="*/ 2675 w 2703"/>
              <a:gd name="T85" fmla="*/ 1078 h 2703"/>
              <a:gd name="T86" fmla="*/ 2701 w 2703"/>
              <a:gd name="T87" fmla="*/ 1281 h 27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2703" h="2703">
                <a:moveTo>
                  <a:pt x="2703" y="1351"/>
                </a:moveTo>
                <a:lnTo>
                  <a:pt x="2703" y="1351"/>
                </a:lnTo>
                <a:lnTo>
                  <a:pt x="2701" y="1419"/>
                </a:lnTo>
                <a:lnTo>
                  <a:pt x="2695" y="1489"/>
                </a:lnTo>
                <a:lnTo>
                  <a:pt x="2687" y="1557"/>
                </a:lnTo>
                <a:lnTo>
                  <a:pt x="2675" y="1623"/>
                </a:lnTo>
                <a:lnTo>
                  <a:pt x="2659" y="1689"/>
                </a:lnTo>
                <a:lnTo>
                  <a:pt x="2641" y="1753"/>
                </a:lnTo>
                <a:lnTo>
                  <a:pt x="2621" y="1815"/>
                </a:lnTo>
                <a:lnTo>
                  <a:pt x="2597" y="1877"/>
                </a:lnTo>
                <a:lnTo>
                  <a:pt x="2569" y="1937"/>
                </a:lnTo>
                <a:lnTo>
                  <a:pt x="2539" y="1995"/>
                </a:lnTo>
                <a:lnTo>
                  <a:pt x="2507" y="2051"/>
                </a:lnTo>
                <a:lnTo>
                  <a:pt x="2471" y="2107"/>
                </a:lnTo>
                <a:lnTo>
                  <a:pt x="2433" y="2159"/>
                </a:lnTo>
                <a:lnTo>
                  <a:pt x="2393" y="2211"/>
                </a:lnTo>
                <a:lnTo>
                  <a:pt x="2351" y="2259"/>
                </a:lnTo>
                <a:lnTo>
                  <a:pt x="2307" y="2307"/>
                </a:lnTo>
                <a:lnTo>
                  <a:pt x="2259" y="2351"/>
                </a:lnTo>
                <a:lnTo>
                  <a:pt x="2211" y="2393"/>
                </a:lnTo>
                <a:lnTo>
                  <a:pt x="2159" y="2433"/>
                </a:lnTo>
                <a:lnTo>
                  <a:pt x="2107" y="2471"/>
                </a:lnTo>
                <a:lnTo>
                  <a:pt x="2051" y="2507"/>
                </a:lnTo>
                <a:lnTo>
                  <a:pt x="1995" y="2539"/>
                </a:lnTo>
                <a:lnTo>
                  <a:pt x="1937" y="2569"/>
                </a:lnTo>
                <a:lnTo>
                  <a:pt x="1877" y="2597"/>
                </a:lnTo>
                <a:lnTo>
                  <a:pt x="1815" y="2621"/>
                </a:lnTo>
                <a:lnTo>
                  <a:pt x="1753" y="2641"/>
                </a:lnTo>
                <a:lnTo>
                  <a:pt x="1689" y="2659"/>
                </a:lnTo>
                <a:lnTo>
                  <a:pt x="1623" y="2675"/>
                </a:lnTo>
                <a:lnTo>
                  <a:pt x="1557" y="2687"/>
                </a:lnTo>
                <a:lnTo>
                  <a:pt x="1489" y="2695"/>
                </a:lnTo>
                <a:lnTo>
                  <a:pt x="1421" y="2701"/>
                </a:lnTo>
                <a:lnTo>
                  <a:pt x="1351" y="2703"/>
                </a:lnTo>
                <a:lnTo>
                  <a:pt x="1351" y="2703"/>
                </a:lnTo>
                <a:lnTo>
                  <a:pt x="1281" y="2701"/>
                </a:lnTo>
                <a:lnTo>
                  <a:pt x="1213" y="2695"/>
                </a:lnTo>
                <a:lnTo>
                  <a:pt x="1145" y="2687"/>
                </a:lnTo>
                <a:lnTo>
                  <a:pt x="1079" y="2675"/>
                </a:lnTo>
                <a:lnTo>
                  <a:pt x="1013" y="2659"/>
                </a:lnTo>
                <a:lnTo>
                  <a:pt x="949" y="2641"/>
                </a:lnTo>
                <a:lnTo>
                  <a:pt x="885" y="2621"/>
                </a:lnTo>
                <a:lnTo>
                  <a:pt x="825" y="2597"/>
                </a:lnTo>
                <a:lnTo>
                  <a:pt x="765" y="2569"/>
                </a:lnTo>
                <a:lnTo>
                  <a:pt x="707" y="2539"/>
                </a:lnTo>
                <a:lnTo>
                  <a:pt x="649" y="2507"/>
                </a:lnTo>
                <a:lnTo>
                  <a:pt x="596" y="2471"/>
                </a:lnTo>
                <a:lnTo>
                  <a:pt x="542" y="2433"/>
                </a:lnTo>
                <a:lnTo>
                  <a:pt x="492" y="2393"/>
                </a:lnTo>
                <a:lnTo>
                  <a:pt x="442" y="2351"/>
                </a:lnTo>
                <a:lnTo>
                  <a:pt x="396" y="2307"/>
                </a:lnTo>
                <a:lnTo>
                  <a:pt x="350" y="2259"/>
                </a:lnTo>
                <a:lnTo>
                  <a:pt x="308" y="2211"/>
                </a:lnTo>
                <a:lnTo>
                  <a:pt x="268" y="2159"/>
                </a:lnTo>
                <a:lnTo>
                  <a:pt x="230" y="2107"/>
                </a:lnTo>
                <a:lnTo>
                  <a:pt x="196" y="2051"/>
                </a:lnTo>
                <a:lnTo>
                  <a:pt x="162" y="1995"/>
                </a:lnTo>
                <a:lnTo>
                  <a:pt x="132" y="1937"/>
                </a:lnTo>
                <a:lnTo>
                  <a:pt x="106" y="1877"/>
                </a:lnTo>
                <a:lnTo>
                  <a:pt x="82" y="1815"/>
                </a:lnTo>
                <a:lnTo>
                  <a:pt x="60" y="1753"/>
                </a:lnTo>
                <a:lnTo>
                  <a:pt x="42" y="1689"/>
                </a:lnTo>
                <a:lnTo>
                  <a:pt x="28" y="1623"/>
                </a:lnTo>
                <a:lnTo>
                  <a:pt x="16" y="1557"/>
                </a:lnTo>
                <a:lnTo>
                  <a:pt x="6" y="1489"/>
                </a:lnTo>
                <a:lnTo>
                  <a:pt x="2" y="1419"/>
                </a:lnTo>
                <a:lnTo>
                  <a:pt x="0" y="1351"/>
                </a:lnTo>
                <a:lnTo>
                  <a:pt x="0" y="1351"/>
                </a:lnTo>
                <a:lnTo>
                  <a:pt x="2" y="1281"/>
                </a:lnTo>
                <a:lnTo>
                  <a:pt x="6" y="1214"/>
                </a:lnTo>
                <a:lnTo>
                  <a:pt x="16" y="1146"/>
                </a:lnTo>
                <a:lnTo>
                  <a:pt x="28" y="1078"/>
                </a:lnTo>
                <a:lnTo>
                  <a:pt x="42" y="1014"/>
                </a:lnTo>
                <a:lnTo>
                  <a:pt x="60" y="950"/>
                </a:lnTo>
                <a:lnTo>
                  <a:pt x="82" y="886"/>
                </a:lnTo>
                <a:lnTo>
                  <a:pt x="106" y="826"/>
                </a:lnTo>
                <a:lnTo>
                  <a:pt x="132" y="766"/>
                </a:lnTo>
                <a:lnTo>
                  <a:pt x="162" y="706"/>
                </a:lnTo>
                <a:lnTo>
                  <a:pt x="196" y="650"/>
                </a:lnTo>
                <a:lnTo>
                  <a:pt x="230" y="596"/>
                </a:lnTo>
                <a:lnTo>
                  <a:pt x="268" y="542"/>
                </a:lnTo>
                <a:lnTo>
                  <a:pt x="308" y="492"/>
                </a:lnTo>
                <a:lnTo>
                  <a:pt x="350" y="442"/>
                </a:lnTo>
                <a:lnTo>
                  <a:pt x="396" y="396"/>
                </a:lnTo>
                <a:lnTo>
                  <a:pt x="442" y="350"/>
                </a:lnTo>
                <a:lnTo>
                  <a:pt x="492" y="308"/>
                </a:lnTo>
                <a:lnTo>
                  <a:pt x="542" y="268"/>
                </a:lnTo>
                <a:lnTo>
                  <a:pt x="596" y="230"/>
                </a:lnTo>
                <a:lnTo>
                  <a:pt x="649" y="196"/>
                </a:lnTo>
                <a:lnTo>
                  <a:pt x="707" y="162"/>
                </a:lnTo>
                <a:lnTo>
                  <a:pt x="765" y="132"/>
                </a:lnTo>
                <a:lnTo>
                  <a:pt x="825" y="106"/>
                </a:lnTo>
                <a:lnTo>
                  <a:pt x="885" y="82"/>
                </a:lnTo>
                <a:lnTo>
                  <a:pt x="949" y="60"/>
                </a:lnTo>
                <a:lnTo>
                  <a:pt x="1013" y="42"/>
                </a:lnTo>
                <a:lnTo>
                  <a:pt x="1079" y="26"/>
                </a:lnTo>
                <a:lnTo>
                  <a:pt x="1145" y="14"/>
                </a:lnTo>
                <a:lnTo>
                  <a:pt x="1213" y="6"/>
                </a:lnTo>
                <a:lnTo>
                  <a:pt x="1281" y="2"/>
                </a:lnTo>
                <a:lnTo>
                  <a:pt x="1351" y="0"/>
                </a:lnTo>
                <a:lnTo>
                  <a:pt x="1351" y="0"/>
                </a:lnTo>
                <a:lnTo>
                  <a:pt x="1421" y="2"/>
                </a:lnTo>
                <a:lnTo>
                  <a:pt x="1489" y="6"/>
                </a:lnTo>
                <a:lnTo>
                  <a:pt x="1557" y="14"/>
                </a:lnTo>
                <a:lnTo>
                  <a:pt x="1623" y="26"/>
                </a:lnTo>
                <a:lnTo>
                  <a:pt x="1689" y="42"/>
                </a:lnTo>
                <a:lnTo>
                  <a:pt x="1753" y="60"/>
                </a:lnTo>
                <a:lnTo>
                  <a:pt x="1815" y="82"/>
                </a:lnTo>
                <a:lnTo>
                  <a:pt x="1877" y="106"/>
                </a:lnTo>
                <a:lnTo>
                  <a:pt x="1937" y="132"/>
                </a:lnTo>
                <a:lnTo>
                  <a:pt x="1995" y="162"/>
                </a:lnTo>
                <a:lnTo>
                  <a:pt x="2051" y="196"/>
                </a:lnTo>
                <a:lnTo>
                  <a:pt x="2107" y="230"/>
                </a:lnTo>
                <a:lnTo>
                  <a:pt x="2159" y="268"/>
                </a:lnTo>
                <a:lnTo>
                  <a:pt x="2211" y="308"/>
                </a:lnTo>
                <a:lnTo>
                  <a:pt x="2259" y="350"/>
                </a:lnTo>
                <a:lnTo>
                  <a:pt x="2307" y="396"/>
                </a:lnTo>
                <a:lnTo>
                  <a:pt x="2351" y="442"/>
                </a:lnTo>
                <a:lnTo>
                  <a:pt x="2393" y="492"/>
                </a:lnTo>
                <a:lnTo>
                  <a:pt x="2433" y="542"/>
                </a:lnTo>
                <a:lnTo>
                  <a:pt x="2471" y="596"/>
                </a:lnTo>
                <a:lnTo>
                  <a:pt x="2507" y="650"/>
                </a:lnTo>
                <a:lnTo>
                  <a:pt x="2539" y="706"/>
                </a:lnTo>
                <a:lnTo>
                  <a:pt x="2569" y="766"/>
                </a:lnTo>
                <a:lnTo>
                  <a:pt x="2597" y="826"/>
                </a:lnTo>
                <a:lnTo>
                  <a:pt x="2621" y="886"/>
                </a:lnTo>
                <a:lnTo>
                  <a:pt x="2641" y="950"/>
                </a:lnTo>
                <a:lnTo>
                  <a:pt x="2659" y="1014"/>
                </a:lnTo>
                <a:lnTo>
                  <a:pt x="2675" y="1078"/>
                </a:lnTo>
                <a:lnTo>
                  <a:pt x="2687" y="1146"/>
                </a:lnTo>
                <a:lnTo>
                  <a:pt x="2695" y="1214"/>
                </a:lnTo>
                <a:lnTo>
                  <a:pt x="2701" y="1281"/>
                </a:lnTo>
                <a:lnTo>
                  <a:pt x="2703" y="1351"/>
                </a:lnTo>
                <a:lnTo>
                  <a:pt x="2703" y="1351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19" name="Rectangle 242">
            <a:extLst>
              <a:ext uri="{FF2B5EF4-FFF2-40B4-BE49-F238E27FC236}">
                <a16:creationId xmlns:a16="http://schemas.microsoft.com/office/drawing/2014/main" id="{6821AE99-FA9E-4BFD-8274-BE2F0D41DE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70177" y="5539443"/>
            <a:ext cx="125515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3400" b="1" i="0" u="none" strike="noStrike" cap="none" normalizeH="0" baseline="0" dirty="0" smtClean="0">
                <a:ln>
                  <a:noFill/>
                </a:ln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박세진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effectLst/>
            </a:endParaRPr>
          </a:p>
        </p:txBody>
      </p:sp>
      <p:sp>
        <p:nvSpPr>
          <p:cNvPr id="320" name="Freeform 243">
            <a:extLst>
              <a:ext uri="{FF2B5EF4-FFF2-40B4-BE49-F238E27FC236}">
                <a16:creationId xmlns:a16="http://schemas.microsoft.com/office/drawing/2014/main" id="{4223799D-7A60-4A54-8C9D-7B205F422D68}"/>
              </a:ext>
            </a:extLst>
          </p:cNvPr>
          <p:cNvSpPr>
            <a:spLocks/>
          </p:cNvSpPr>
          <p:nvPr/>
        </p:nvSpPr>
        <p:spPr bwMode="auto">
          <a:xfrm>
            <a:off x="17474927" y="6230006"/>
            <a:ext cx="1431925" cy="0"/>
          </a:xfrm>
          <a:custGeom>
            <a:avLst/>
            <a:gdLst>
              <a:gd name="T0" fmla="*/ 0 w 902"/>
              <a:gd name="T1" fmla="*/ 902 w 902"/>
              <a:gd name="T2" fmla="*/ 0 w 902"/>
            </a:gdLst>
            <a:ahLst/>
            <a:cxnLst>
              <a:cxn ang="0">
                <a:pos x="T0" y="0"/>
              </a:cxn>
              <a:cxn ang="0">
                <a:pos x="T1" y="0"/>
              </a:cxn>
              <a:cxn ang="0">
                <a:pos x="T2" y="0"/>
              </a:cxn>
            </a:cxnLst>
            <a:rect l="0" t="0" r="r" b="b"/>
            <a:pathLst>
              <a:path w="902">
                <a:moveTo>
                  <a:pt x="0" y="0"/>
                </a:moveTo>
                <a:lnTo>
                  <a:pt x="902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21" name="Line 244">
            <a:extLst>
              <a:ext uri="{FF2B5EF4-FFF2-40B4-BE49-F238E27FC236}">
                <a16:creationId xmlns:a16="http://schemas.microsoft.com/office/drawing/2014/main" id="{7BC86A4B-EB19-4DBB-AB27-57D3D692E045}"/>
              </a:ext>
            </a:extLst>
          </p:cNvPr>
          <p:cNvSpPr>
            <a:spLocks noChangeShapeType="1"/>
          </p:cNvSpPr>
          <p:nvPr/>
        </p:nvSpPr>
        <p:spPr bwMode="auto">
          <a:xfrm>
            <a:off x="17474927" y="6230006"/>
            <a:ext cx="1431925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22" name="Rectangle 245">
            <a:extLst>
              <a:ext uri="{FF2B5EF4-FFF2-40B4-BE49-F238E27FC236}">
                <a16:creationId xmlns:a16="http://schemas.microsoft.com/office/drawing/2014/main" id="{2C0C4570-9758-4537-A0E5-C48BF1838B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474927" y="6210956"/>
            <a:ext cx="1431925" cy="381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23" name="Freeform 246">
            <a:extLst>
              <a:ext uri="{FF2B5EF4-FFF2-40B4-BE49-F238E27FC236}">
                <a16:creationId xmlns:a16="http://schemas.microsoft.com/office/drawing/2014/main" id="{074437BE-1441-466B-B25A-D515C8FCBBB8}"/>
              </a:ext>
            </a:extLst>
          </p:cNvPr>
          <p:cNvSpPr>
            <a:spLocks/>
          </p:cNvSpPr>
          <p:nvPr/>
        </p:nvSpPr>
        <p:spPr bwMode="auto">
          <a:xfrm>
            <a:off x="17474927" y="6210956"/>
            <a:ext cx="1431925" cy="38100"/>
          </a:xfrm>
          <a:custGeom>
            <a:avLst/>
            <a:gdLst>
              <a:gd name="T0" fmla="*/ 0 w 902"/>
              <a:gd name="T1" fmla="*/ 24 h 24"/>
              <a:gd name="T2" fmla="*/ 902 w 902"/>
              <a:gd name="T3" fmla="*/ 24 h 24"/>
              <a:gd name="T4" fmla="*/ 902 w 902"/>
              <a:gd name="T5" fmla="*/ 0 h 24"/>
              <a:gd name="T6" fmla="*/ 0 w 902"/>
              <a:gd name="T7" fmla="*/ 0 h 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902" h="24">
                <a:moveTo>
                  <a:pt x="0" y="24"/>
                </a:moveTo>
                <a:lnTo>
                  <a:pt x="902" y="24"/>
                </a:lnTo>
                <a:lnTo>
                  <a:pt x="90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24" name="Rectangle 285">
            <a:extLst>
              <a:ext uri="{FF2B5EF4-FFF2-40B4-BE49-F238E27FC236}">
                <a16:creationId xmlns:a16="http://schemas.microsoft.com/office/drawing/2014/main" id="{2659790B-15D0-4303-9D29-1EAF2B28A2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900250" y="6322081"/>
            <a:ext cx="2608086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4000" b="0" i="0" u="none" strike="noStrike" cap="none" normalizeH="0" baseline="0" dirty="0" smtClean="0">
                <a:ln>
                  <a:noFill/>
                </a:ln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말뭉치 선정</a:t>
            </a:r>
            <a:endParaRPr kumimoji="0" lang="ko-KR" altLang="ko-KR" sz="4000" b="0" i="0" u="none" strike="noStrike" cap="none" normalizeH="0" baseline="0" dirty="0">
              <a:ln>
                <a:noFill/>
              </a:ln>
              <a:effectLst/>
            </a:endParaRPr>
          </a:p>
        </p:txBody>
      </p:sp>
      <p:sp>
        <p:nvSpPr>
          <p:cNvPr id="455" name="Freeform 173">
            <a:extLst>
              <a:ext uri="{FF2B5EF4-FFF2-40B4-BE49-F238E27FC236}">
                <a16:creationId xmlns:a16="http://schemas.microsoft.com/office/drawing/2014/main" id="{B847FB6B-7A66-467B-938C-8E0C6CABFBF8}"/>
              </a:ext>
            </a:extLst>
          </p:cNvPr>
          <p:cNvSpPr>
            <a:spLocks/>
          </p:cNvSpPr>
          <p:nvPr/>
        </p:nvSpPr>
        <p:spPr bwMode="auto">
          <a:xfrm>
            <a:off x="5665787" y="9043192"/>
            <a:ext cx="4830763" cy="4827588"/>
          </a:xfrm>
          <a:custGeom>
            <a:avLst/>
            <a:gdLst>
              <a:gd name="T0" fmla="*/ 3041 w 3043"/>
              <a:gd name="T1" fmla="*/ 1599 h 3041"/>
              <a:gd name="T2" fmla="*/ 3011 w 3043"/>
              <a:gd name="T3" fmla="*/ 1827 h 3041"/>
              <a:gd name="T4" fmla="*/ 2949 w 3043"/>
              <a:gd name="T5" fmla="*/ 2043 h 3041"/>
              <a:gd name="T6" fmla="*/ 2859 w 3043"/>
              <a:gd name="T7" fmla="*/ 2245 h 3041"/>
              <a:gd name="T8" fmla="*/ 2739 w 3043"/>
              <a:gd name="T9" fmla="*/ 2431 h 3041"/>
              <a:gd name="T10" fmla="*/ 2597 w 3043"/>
              <a:gd name="T11" fmla="*/ 2597 h 3041"/>
              <a:gd name="T12" fmla="*/ 2431 w 3043"/>
              <a:gd name="T13" fmla="*/ 2739 h 3041"/>
              <a:gd name="T14" fmla="*/ 2245 w 3043"/>
              <a:gd name="T15" fmla="*/ 2859 h 3041"/>
              <a:gd name="T16" fmla="*/ 2043 w 3043"/>
              <a:gd name="T17" fmla="*/ 2949 h 3041"/>
              <a:gd name="T18" fmla="*/ 1827 w 3043"/>
              <a:gd name="T19" fmla="*/ 3011 h 3041"/>
              <a:gd name="T20" fmla="*/ 1599 w 3043"/>
              <a:gd name="T21" fmla="*/ 3039 h 3041"/>
              <a:gd name="T22" fmla="*/ 1443 w 3043"/>
              <a:gd name="T23" fmla="*/ 3039 h 3041"/>
              <a:gd name="T24" fmla="*/ 1213 w 3043"/>
              <a:gd name="T25" fmla="*/ 3011 h 3041"/>
              <a:gd name="T26" fmla="*/ 997 w 3043"/>
              <a:gd name="T27" fmla="*/ 2949 h 3041"/>
              <a:gd name="T28" fmla="*/ 795 w 3043"/>
              <a:gd name="T29" fmla="*/ 2859 h 3041"/>
              <a:gd name="T30" fmla="*/ 612 w 3043"/>
              <a:gd name="T31" fmla="*/ 2739 h 3041"/>
              <a:gd name="T32" fmla="*/ 446 w 3043"/>
              <a:gd name="T33" fmla="*/ 2597 h 3041"/>
              <a:gd name="T34" fmla="*/ 302 w 3043"/>
              <a:gd name="T35" fmla="*/ 2431 h 3041"/>
              <a:gd name="T36" fmla="*/ 184 w 3043"/>
              <a:gd name="T37" fmla="*/ 2245 h 3041"/>
              <a:gd name="T38" fmla="*/ 92 w 3043"/>
              <a:gd name="T39" fmla="*/ 2043 h 3041"/>
              <a:gd name="T40" fmla="*/ 30 w 3043"/>
              <a:gd name="T41" fmla="*/ 1827 h 3041"/>
              <a:gd name="T42" fmla="*/ 2 w 3043"/>
              <a:gd name="T43" fmla="*/ 1599 h 3041"/>
              <a:gd name="T44" fmla="*/ 2 w 3043"/>
              <a:gd name="T45" fmla="*/ 1441 h 3041"/>
              <a:gd name="T46" fmla="*/ 30 w 3043"/>
              <a:gd name="T47" fmla="*/ 1214 h 3041"/>
              <a:gd name="T48" fmla="*/ 92 w 3043"/>
              <a:gd name="T49" fmla="*/ 998 h 3041"/>
              <a:gd name="T50" fmla="*/ 184 w 3043"/>
              <a:gd name="T51" fmla="*/ 796 h 3041"/>
              <a:gd name="T52" fmla="*/ 302 w 3043"/>
              <a:gd name="T53" fmla="*/ 610 h 3041"/>
              <a:gd name="T54" fmla="*/ 446 w 3043"/>
              <a:gd name="T55" fmla="*/ 446 h 3041"/>
              <a:gd name="T56" fmla="*/ 612 w 3043"/>
              <a:gd name="T57" fmla="*/ 302 h 3041"/>
              <a:gd name="T58" fmla="*/ 795 w 3043"/>
              <a:gd name="T59" fmla="*/ 184 h 3041"/>
              <a:gd name="T60" fmla="*/ 997 w 3043"/>
              <a:gd name="T61" fmla="*/ 92 h 3041"/>
              <a:gd name="T62" fmla="*/ 1213 w 3043"/>
              <a:gd name="T63" fmla="*/ 30 h 3041"/>
              <a:gd name="T64" fmla="*/ 1443 w 3043"/>
              <a:gd name="T65" fmla="*/ 2 h 3041"/>
              <a:gd name="T66" fmla="*/ 1599 w 3043"/>
              <a:gd name="T67" fmla="*/ 2 h 3041"/>
              <a:gd name="T68" fmla="*/ 1827 w 3043"/>
              <a:gd name="T69" fmla="*/ 30 h 3041"/>
              <a:gd name="T70" fmla="*/ 2043 w 3043"/>
              <a:gd name="T71" fmla="*/ 92 h 3041"/>
              <a:gd name="T72" fmla="*/ 2245 w 3043"/>
              <a:gd name="T73" fmla="*/ 184 h 3041"/>
              <a:gd name="T74" fmla="*/ 2431 w 3043"/>
              <a:gd name="T75" fmla="*/ 302 h 3041"/>
              <a:gd name="T76" fmla="*/ 2597 w 3043"/>
              <a:gd name="T77" fmla="*/ 446 h 3041"/>
              <a:gd name="T78" fmla="*/ 2739 w 3043"/>
              <a:gd name="T79" fmla="*/ 610 h 3041"/>
              <a:gd name="T80" fmla="*/ 2859 w 3043"/>
              <a:gd name="T81" fmla="*/ 796 h 3041"/>
              <a:gd name="T82" fmla="*/ 2949 w 3043"/>
              <a:gd name="T83" fmla="*/ 998 h 3041"/>
              <a:gd name="T84" fmla="*/ 3011 w 3043"/>
              <a:gd name="T85" fmla="*/ 1214 h 3041"/>
              <a:gd name="T86" fmla="*/ 3041 w 3043"/>
              <a:gd name="T87" fmla="*/ 1441 h 30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3043" h="3041">
                <a:moveTo>
                  <a:pt x="3043" y="1521"/>
                </a:moveTo>
                <a:lnTo>
                  <a:pt x="3043" y="1521"/>
                </a:lnTo>
                <a:lnTo>
                  <a:pt x="3041" y="1599"/>
                </a:lnTo>
                <a:lnTo>
                  <a:pt x="3035" y="1675"/>
                </a:lnTo>
                <a:lnTo>
                  <a:pt x="3025" y="1753"/>
                </a:lnTo>
                <a:lnTo>
                  <a:pt x="3011" y="1827"/>
                </a:lnTo>
                <a:lnTo>
                  <a:pt x="2995" y="1901"/>
                </a:lnTo>
                <a:lnTo>
                  <a:pt x="2973" y="1973"/>
                </a:lnTo>
                <a:lnTo>
                  <a:pt x="2949" y="2043"/>
                </a:lnTo>
                <a:lnTo>
                  <a:pt x="2923" y="2113"/>
                </a:lnTo>
                <a:lnTo>
                  <a:pt x="2893" y="2179"/>
                </a:lnTo>
                <a:lnTo>
                  <a:pt x="2859" y="2245"/>
                </a:lnTo>
                <a:lnTo>
                  <a:pt x="2821" y="2309"/>
                </a:lnTo>
                <a:lnTo>
                  <a:pt x="2783" y="2371"/>
                </a:lnTo>
                <a:lnTo>
                  <a:pt x="2739" y="2431"/>
                </a:lnTo>
                <a:lnTo>
                  <a:pt x="2695" y="2489"/>
                </a:lnTo>
                <a:lnTo>
                  <a:pt x="2647" y="2543"/>
                </a:lnTo>
                <a:lnTo>
                  <a:pt x="2597" y="2597"/>
                </a:lnTo>
                <a:lnTo>
                  <a:pt x="2543" y="2647"/>
                </a:lnTo>
                <a:lnTo>
                  <a:pt x="2489" y="2695"/>
                </a:lnTo>
                <a:lnTo>
                  <a:pt x="2431" y="2739"/>
                </a:lnTo>
                <a:lnTo>
                  <a:pt x="2371" y="2783"/>
                </a:lnTo>
                <a:lnTo>
                  <a:pt x="2309" y="2821"/>
                </a:lnTo>
                <a:lnTo>
                  <a:pt x="2245" y="2859"/>
                </a:lnTo>
                <a:lnTo>
                  <a:pt x="2181" y="2891"/>
                </a:lnTo>
                <a:lnTo>
                  <a:pt x="2113" y="2923"/>
                </a:lnTo>
                <a:lnTo>
                  <a:pt x="2043" y="2949"/>
                </a:lnTo>
                <a:lnTo>
                  <a:pt x="1973" y="2973"/>
                </a:lnTo>
                <a:lnTo>
                  <a:pt x="1901" y="2995"/>
                </a:lnTo>
                <a:lnTo>
                  <a:pt x="1827" y="3011"/>
                </a:lnTo>
                <a:lnTo>
                  <a:pt x="1753" y="3025"/>
                </a:lnTo>
                <a:lnTo>
                  <a:pt x="1677" y="3035"/>
                </a:lnTo>
                <a:lnTo>
                  <a:pt x="1599" y="3039"/>
                </a:lnTo>
                <a:lnTo>
                  <a:pt x="1521" y="3041"/>
                </a:lnTo>
                <a:lnTo>
                  <a:pt x="1521" y="3041"/>
                </a:lnTo>
                <a:lnTo>
                  <a:pt x="1443" y="3039"/>
                </a:lnTo>
                <a:lnTo>
                  <a:pt x="1365" y="3035"/>
                </a:lnTo>
                <a:lnTo>
                  <a:pt x="1289" y="3025"/>
                </a:lnTo>
                <a:lnTo>
                  <a:pt x="1213" y="3011"/>
                </a:lnTo>
                <a:lnTo>
                  <a:pt x="1141" y="2995"/>
                </a:lnTo>
                <a:lnTo>
                  <a:pt x="1069" y="2973"/>
                </a:lnTo>
                <a:lnTo>
                  <a:pt x="997" y="2949"/>
                </a:lnTo>
                <a:lnTo>
                  <a:pt x="929" y="2923"/>
                </a:lnTo>
                <a:lnTo>
                  <a:pt x="861" y="2891"/>
                </a:lnTo>
                <a:lnTo>
                  <a:pt x="795" y="2859"/>
                </a:lnTo>
                <a:lnTo>
                  <a:pt x="732" y="2821"/>
                </a:lnTo>
                <a:lnTo>
                  <a:pt x="670" y="2783"/>
                </a:lnTo>
                <a:lnTo>
                  <a:pt x="612" y="2739"/>
                </a:lnTo>
                <a:lnTo>
                  <a:pt x="554" y="2695"/>
                </a:lnTo>
                <a:lnTo>
                  <a:pt x="498" y="2647"/>
                </a:lnTo>
                <a:lnTo>
                  <a:pt x="446" y="2597"/>
                </a:lnTo>
                <a:lnTo>
                  <a:pt x="396" y="2543"/>
                </a:lnTo>
                <a:lnTo>
                  <a:pt x="348" y="2489"/>
                </a:lnTo>
                <a:lnTo>
                  <a:pt x="302" y="2431"/>
                </a:lnTo>
                <a:lnTo>
                  <a:pt x="260" y="2371"/>
                </a:lnTo>
                <a:lnTo>
                  <a:pt x="220" y="2309"/>
                </a:lnTo>
                <a:lnTo>
                  <a:pt x="184" y="2245"/>
                </a:lnTo>
                <a:lnTo>
                  <a:pt x="150" y="2179"/>
                </a:lnTo>
                <a:lnTo>
                  <a:pt x="120" y="2113"/>
                </a:lnTo>
                <a:lnTo>
                  <a:pt x="92" y="2043"/>
                </a:lnTo>
                <a:lnTo>
                  <a:pt x="68" y="1973"/>
                </a:lnTo>
                <a:lnTo>
                  <a:pt x="48" y="1901"/>
                </a:lnTo>
                <a:lnTo>
                  <a:pt x="30" y="1827"/>
                </a:lnTo>
                <a:lnTo>
                  <a:pt x="18" y="1753"/>
                </a:lnTo>
                <a:lnTo>
                  <a:pt x="8" y="1675"/>
                </a:lnTo>
                <a:lnTo>
                  <a:pt x="2" y="1599"/>
                </a:lnTo>
                <a:lnTo>
                  <a:pt x="0" y="1521"/>
                </a:lnTo>
                <a:lnTo>
                  <a:pt x="0" y="1521"/>
                </a:lnTo>
                <a:lnTo>
                  <a:pt x="2" y="1441"/>
                </a:lnTo>
                <a:lnTo>
                  <a:pt x="8" y="1366"/>
                </a:lnTo>
                <a:lnTo>
                  <a:pt x="18" y="1290"/>
                </a:lnTo>
                <a:lnTo>
                  <a:pt x="30" y="1214"/>
                </a:lnTo>
                <a:lnTo>
                  <a:pt x="48" y="1140"/>
                </a:lnTo>
                <a:lnTo>
                  <a:pt x="68" y="1068"/>
                </a:lnTo>
                <a:lnTo>
                  <a:pt x="92" y="998"/>
                </a:lnTo>
                <a:lnTo>
                  <a:pt x="120" y="928"/>
                </a:lnTo>
                <a:lnTo>
                  <a:pt x="150" y="862"/>
                </a:lnTo>
                <a:lnTo>
                  <a:pt x="184" y="796"/>
                </a:lnTo>
                <a:lnTo>
                  <a:pt x="220" y="732"/>
                </a:lnTo>
                <a:lnTo>
                  <a:pt x="260" y="670"/>
                </a:lnTo>
                <a:lnTo>
                  <a:pt x="302" y="610"/>
                </a:lnTo>
                <a:lnTo>
                  <a:pt x="348" y="554"/>
                </a:lnTo>
                <a:lnTo>
                  <a:pt x="396" y="498"/>
                </a:lnTo>
                <a:lnTo>
                  <a:pt x="446" y="446"/>
                </a:lnTo>
                <a:lnTo>
                  <a:pt x="498" y="394"/>
                </a:lnTo>
                <a:lnTo>
                  <a:pt x="554" y="348"/>
                </a:lnTo>
                <a:lnTo>
                  <a:pt x="612" y="302"/>
                </a:lnTo>
                <a:lnTo>
                  <a:pt x="670" y="260"/>
                </a:lnTo>
                <a:lnTo>
                  <a:pt x="732" y="220"/>
                </a:lnTo>
                <a:lnTo>
                  <a:pt x="795" y="184"/>
                </a:lnTo>
                <a:lnTo>
                  <a:pt x="861" y="150"/>
                </a:lnTo>
                <a:lnTo>
                  <a:pt x="929" y="120"/>
                </a:lnTo>
                <a:lnTo>
                  <a:pt x="997" y="92"/>
                </a:lnTo>
                <a:lnTo>
                  <a:pt x="1069" y="68"/>
                </a:lnTo>
                <a:lnTo>
                  <a:pt x="1141" y="48"/>
                </a:lnTo>
                <a:lnTo>
                  <a:pt x="1213" y="30"/>
                </a:lnTo>
                <a:lnTo>
                  <a:pt x="1289" y="18"/>
                </a:lnTo>
                <a:lnTo>
                  <a:pt x="1365" y="8"/>
                </a:lnTo>
                <a:lnTo>
                  <a:pt x="1443" y="2"/>
                </a:lnTo>
                <a:lnTo>
                  <a:pt x="1521" y="0"/>
                </a:lnTo>
                <a:lnTo>
                  <a:pt x="1521" y="0"/>
                </a:lnTo>
                <a:lnTo>
                  <a:pt x="1599" y="2"/>
                </a:lnTo>
                <a:lnTo>
                  <a:pt x="1677" y="8"/>
                </a:lnTo>
                <a:lnTo>
                  <a:pt x="1753" y="18"/>
                </a:lnTo>
                <a:lnTo>
                  <a:pt x="1827" y="30"/>
                </a:lnTo>
                <a:lnTo>
                  <a:pt x="1901" y="48"/>
                </a:lnTo>
                <a:lnTo>
                  <a:pt x="1973" y="68"/>
                </a:lnTo>
                <a:lnTo>
                  <a:pt x="2043" y="92"/>
                </a:lnTo>
                <a:lnTo>
                  <a:pt x="2113" y="120"/>
                </a:lnTo>
                <a:lnTo>
                  <a:pt x="2181" y="150"/>
                </a:lnTo>
                <a:lnTo>
                  <a:pt x="2245" y="184"/>
                </a:lnTo>
                <a:lnTo>
                  <a:pt x="2309" y="220"/>
                </a:lnTo>
                <a:lnTo>
                  <a:pt x="2371" y="260"/>
                </a:lnTo>
                <a:lnTo>
                  <a:pt x="2431" y="302"/>
                </a:lnTo>
                <a:lnTo>
                  <a:pt x="2489" y="348"/>
                </a:lnTo>
                <a:lnTo>
                  <a:pt x="2543" y="394"/>
                </a:lnTo>
                <a:lnTo>
                  <a:pt x="2597" y="446"/>
                </a:lnTo>
                <a:lnTo>
                  <a:pt x="2647" y="498"/>
                </a:lnTo>
                <a:lnTo>
                  <a:pt x="2695" y="554"/>
                </a:lnTo>
                <a:lnTo>
                  <a:pt x="2739" y="610"/>
                </a:lnTo>
                <a:lnTo>
                  <a:pt x="2783" y="670"/>
                </a:lnTo>
                <a:lnTo>
                  <a:pt x="2821" y="732"/>
                </a:lnTo>
                <a:lnTo>
                  <a:pt x="2859" y="796"/>
                </a:lnTo>
                <a:lnTo>
                  <a:pt x="2893" y="862"/>
                </a:lnTo>
                <a:lnTo>
                  <a:pt x="2923" y="928"/>
                </a:lnTo>
                <a:lnTo>
                  <a:pt x="2949" y="998"/>
                </a:lnTo>
                <a:lnTo>
                  <a:pt x="2973" y="1068"/>
                </a:lnTo>
                <a:lnTo>
                  <a:pt x="2995" y="1140"/>
                </a:lnTo>
                <a:lnTo>
                  <a:pt x="3011" y="1214"/>
                </a:lnTo>
                <a:lnTo>
                  <a:pt x="3025" y="1290"/>
                </a:lnTo>
                <a:lnTo>
                  <a:pt x="3035" y="1366"/>
                </a:lnTo>
                <a:lnTo>
                  <a:pt x="3041" y="1441"/>
                </a:lnTo>
                <a:lnTo>
                  <a:pt x="3043" y="1521"/>
                </a:lnTo>
                <a:lnTo>
                  <a:pt x="3043" y="152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56" name="Freeform 174">
            <a:extLst>
              <a:ext uri="{FF2B5EF4-FFF2-40B4-BE49-F238E27FC236}">
                <a16:creationId xmlns:a16="http://schemas.microsoft.com/office/drawing/2014/main" id="{FC526118-98F1-4973-B1EC-5323E66A7616}"/>
              </a:ext>
            </a:extLst>
          </p:cNvPr>
          <p:cNvSpPr>
            <a:spLocks/>
          </p:cNvSpPr>
          <p:nvPr/>
        </p:nvSpPr>
        <p:spPr bwMode="auto">
          <a:xfrm>
            <a:off x="5646737" y="9024142"/>
            <a:ext cx="4868863" cy="4865688"/>
          </a:xfrm>
          <a:custGeom>
            <a:avLst/>
            <a:gdLst>
              <a:gd name="T0" fmla="*/ 3035 w 3067"/>
              <a:gd name="T1" fmla="*/ 1687 h 3065"/>
              <a:gd name="T2" fmla="*/ 2951 w 3067"/>
              <a:gd name="T3" fmla="*/ 2051 h 3065"/>
              <a:gd name="T4" fmla="*/ 2785 w 3067"/>
              <a:gd name="T5" fmla="*/ 2377 h 3065"/>
              <a:gd name="T6" fmla="*/ 2601 w 3067"/>
              <a:gd name="T7" fmla="*/ 2599 h 3065"/>
              <a:gd name="T8" fmla="*/ 2315 w 3067"/>
              <a:gd name="T9" fmla="*/ 2823 h 3065"/>
              <a:gd name="T10" fmla="*/ 1981 w 3067"/>
              <a:gd name="T11" fmla="*/ 2975 h 3065"/>
              <a:gd name="T12" fmla="*/ 1611 w 3067"/>
              <a:gd name="T13" fmla="*/ 3039 h 3065"/>
              <a:gd name="T14" fmla="*/ 1303 w 3067"/>
              <a:gd name="T15" fmla="*/ 3025 h 3065"/>
              <a:gd name="T16" fmla="*/ 945 w 3067"/>
              <a:gd name="T17" fmla="*/ 2923 h 3065"/>
              <a:gd name="T18" fmla="*/ 630 w 3067"/>
              <a:gd name="T19" fmla="*/ 2743 h 3065"/>
              <a:gd name="T20" fmla="*/ 416 w 3067"/>
              <a:gd name="T21" fmla="*/ 2547 h 3065"/>
              <a:gd name="T22" fmla="*/ 206 w 3067"/>
              <a:gd name="T23" fmla="*/ 2251 h 3065"/>
              <a:gd name="T24" fmla="*/ 72 w 3067"/>
              <a:gd name="T25" fmla="*/ 1909 h 3065"/>
              <a:gd name="T26" fmla="*/ 24 w 3067"/>
              <a:gd name="T27" fmla="*/ 1533 h 3065"/>
              <a:gd name="T28" fmla="*/ 54 w 3067"/>
              <a:gd name="T29" fmla="*/ 1228 h 3065"/>
              <a:gd name="T30" fmla="*/ 172 w 3067"/>
              <a:gd name="T31" fmla="*/ 878 h 3065"/>
              <a:gd name="T32" fmla="*/ 368 w 3067"/>
              <a:gd name="T33" fmla="*/ 572 h 3065"/>
              <a:gd name="T34" fmla="*/ 574 w 3067"/>
              <a:gd name="T35" fmla="*/ 368 h 3065"/>
              <a:gd name="T36" fmla="*/ 879 w 3067"/>
              <a:gd name="T37" fmla="*/ 172 h 3065"/>
              <a:gd name="T38" fmla="*/ 1229 w 3067"/>
              <a:gd name="T39" fmla="*/ 54 h 3065"/>
              <a:gd name="T40" fmla="*/ 1533 w 3067"/>
              <a:gd name="T41" fmla="*/ 24 h 3065"/>
              <a:gd name="T42" fmla="*/ 1909 w 3067"/>
              <a:gd name="T43" fmla="*/ 72 h 3065"/>
              <a:gd name="T44" fmla="*/ 2253 w 3067"/>
              <a:gd name="T45" fmla="*/ 206 h 3065"/>
              <a:gd name="T46" fmla="*/ 2547 w 3067"/>
              <a:gd name="T47" fmla="*/ 416 h 3065"/>
              <a:gd name="T48" fmla="*/ 2743 w 3067"/>
              <a:gd name="T49" fmla="*/ 630 h 3065"/>
              <a:gd name="T50" fmla="*/ 2923 w 3067"/>
              <a:gd name="T51" fmla="*/ 946 h 3065"/>
              <a:gd name="T52" fmla="*/ 3025 w 3067"/>
              <a:gd name="T53" fmla="*/ 1304 h 3065"/>
              <a:gd name="T54" fmla="*/ 3067 w 3067"/>
              <a:gd name="T55" fmla="*/ 1533 h 3065"/>
              <a:gd name="T56" fmla="*/ 3035 w 3067"/>
              <a:gd name="T57" fmla="*/ 1224 h 3065"/>
              <a:gd name="T58" fmla="*/ 2915 w 3067"/>
              <a:gd name="T59" fmla="*/ 868 h 3065"/>
              <a:gd name="T60" fmla="*/ 2717 w 3067"/>
              <a:gd name="T61" fmla="*/ 558 h 3065"/>
              <a:gd name="T62" fmla="*/ 2451 w 3067"/>
              <a:gd name="T63" fmla="*/ 304 h 3065"/>
              <a:gd name="T64" fmla="*/ 2129 w 3067"/>
              <a:gd name="T65" fmla="*/ 120 h 3065"/>
              <a:gd name="T66" fmla="*/ 1767 w 3067"/>
              <a:gd name="T67" fmla="*/ 18 h 3065"/>
              <a:gd name="T68" fmla="*/ 1453 w 3067"/>
              <a:gd name="T69" fmla="*/ 2 h 3065"/>
              <a:gd name="T70" fmla="*/ 1077 w 3067"/>
              <a:gd name="T71" fmla="*/ 68 h 3065"/>
              <a:gd name="T72" fmla="*/ 738 w 3067"/>
              <a:gd name="T73" fmla="*/ 222 h 3065"/>
              <a:gd name="T74" fmla="*/ 450 w 3067"/>
              <a:gd name="T75" fmla="*/ 448 h 3065"/>
              <a:gd name="T76" fmla="*/ 222 w 3067"/>
              <a:gd name="T77" fmla="*/ 738 h 3065"/>
              <a:gd name="T78" fmla="*/ 68 w 3067"/>
              <a:gd name="T79" fmla="*/ 1078 h 3065"/>
              <a:gd name="T80" fmla="*/ 2 w 3067"/>
              <a:gd name="T81" fmla="*/ 1453 h 3065"/>
              <a:gd name="T82" fmla="*/ 18 w 3067"/>
              <a:gd name="T83" fmla="*/ 1765 h 3065"/>
              <a:gd name="T84" fmla="*/ 120 w 3067"/>
              <a:gd name="T85" fmla="*/ 2129 h 3065"/>
              <a:gd name="T86" fmla="*/ 304 w 3067"/>
              <a:gd name="T87" fmla="*/ 2449 h 3065"/>
              <a:gd name="T88" fmla="*/ 558 w 3067"/>
              <a:gd name="T89" fmla="*/ 2715 h 3065"/>
              <a:gd name="T90" fmla="*/ 867 w 3067"/>
              <a:gd name="T91" fmla="*/ 2915 h 3065"/>
              <a:gd name="T92" fmla="*/ 1223 w 3067"/>
              <a:gd name="T93" fmla="*/ 3035 h 3065"/>
              <a:gd name="T94" fmla="*/ 1533 w 3067"/>
              <a:gd name="T95" fmla="*/ 3065 h 3065"/>
              <a:gd name="T96" fmla="*/ 1915 w 3067"/>
              <a:gd name="T97" fmla="*/ 3017 h 3065"/>
              <a:gd name="T98" fmla="*/ 2263 w 3067"/>
              <a:gd name="T99" fmla="*/ 2881 h 3065"/>
              <a:gd name="T100" fmla="*/ 2563 w 3067"/>
              <a:gd name="T101" fmla="*/ 2667 h 3065"/>
              <a:gd name="T102" fmla="*/ 2805 w 3067"/>
              <a:gd name="T103" fmla="*/ 2389 h 3065"/>
              <a:gd name="T104" fmla="*/ 2973 w 3067"/>
              <a:gd name="T105" fmla="*/ 2059 h 3065"/>
              <a:gd name="T106" fmla="*/ 3059 w 3067"/>
              <a:gd name="T107" fmla="*/ 1689 h 30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3067" h="3065">
                <a:moveTo>
                  <a:pt x="3055" y="1533"/>
                </a:moveTo>
                <a:lnTo>
                  <a:pt x="3043" y="1533"/>
                </a:lnTo>
                <a:lnTo>
                  <a:pt x="3043" y="1533"/>
                </a:lnTo>
                <a:lnTo>
                  <a:pt x="3041" y="1609"/>
                </a:lnTo>
                <a:lnTo>
                  <a:pt x="3035" y="1687"/>
                </a:lnTo>
                <a:lnTo>
                  <a:pt x="3025" y="1763"/>
                </a:lnTo>
                <a:lnTo>
                  <a:pt x="3011" y="1837"/>
                </a:lnTo>
                <a:lnTo>
                  <a:pt x="2995" y="1909"/>
                </a:lnTo>
                <a:lnTo>
                  <a:pt x="2975" y="1981"/>
                </a:lnTo>
                <a:lnTo>
                  <a:pt x="2951" y="2051"/>
                </a:lnTo>
                <a:lnTo>
                  <a:pt x="2923" y="2119"/>
                </a:lnTo>
                <a:lnTo>
                  <a:pt x="2893" y="2187"/>
                </a:lnTo>
                <a:lnTo>
                  <a:pt x="2861" y="2251"/>
                </a:lnTo>
                <a:lnTo>
                  <a:pt x="2823" y="2315"/>
                </a:lnTo>
                <a:lnTo>
                  <a:pt x="2785" y="2377"/>
                </a:lnTo>
                <a:lnTo>
                  <a:pt x="2743" y="2435"/>
                </a:lnTo>
                <a:lnTo>
                  <a:pt x="2697" y="2493"/>
                </a:lnTo>
                <a:lnTo>
                  <a:pt x="2651" y="2547"/>
                </a:lnTo>
                <a:lnTo>
                  <a:pt x="2601" y="2599"/>
                </a:lnTo>
                <a:lnTo>
                  <a:pt x="2601" y="2599"/>
                </a:lnTo>
                <a:lnTo>
                  <a:pt x="2547" y="2649"/>
                </a:lnTo>
                <a:lnTo>
                  <a:pt x="2493" y="2697"/>
                </a:lnTo>
                <a:lnTo>
                  <a:pt x="2435" y="2743"/>
                </a:lnTo>
                <a:lnTo>
                  <a:pt x="2377" y="2785"/>
                </a:lnTo>
                <a:lnTo>
                  <a:pt x="2315" y="2823"/>
                </a:lnTo>
                <a:lnTo>
                  <a:pt x="2253" y="2859"/>
                </a:lnTo>
                <a:lnTo>
                  <a:pt x="2187" y="2893"/>
                </a:lnTo>
                <a:lnTo>
                  <a:pt x="2121" y="2923"/>
                </a:lnTo>
                <a:lnTo>
                  <a:pt x="2051" y="2951"/>
                </a:lnTo>
                <a:lnTo>
                  <a:pt x="1981" y="2975"/>
                </a:lnTo>
                <a:lnTo>
                  <a:pt x="1909" y="2995"/>
                </a:lnTo>
                <a:lnTo>
                  <a:pt x="1837" y="3011"/>
                </a:lnTo>
                <a:lnTo>
                  <a:pt x="1763" y="3025"/>
                </a:lnTo>
                <a:lnTo>
                  <a:pt x="1687" y="3035"/>
                </a:lnTo>
                <a:lnTo>
                  <a:pt x="1611" y="3039"/>
                </a:lnTo>
                <a:lnTo>
                  <a:pt x="1533" y="3041"/>
                </a:lnTo>
                <a:lnTo>
                  <a:pt x="1533" y="3041"/>
                </a:lnTo>
                <a:lnTo>
                  <a:pt x="1455" y="3039"/>
                </a:lnTo>
                <a:lnTo>
                  <a:pt x="1379" y="3035"/>
                </a:lnTo>
                <a:lnTo>
                  <a:pt x="1303" y="3025"/>
                </a:lnTo>
                <a:lnTo>
                  <a:pt x="1229" y="3011"/>
                </a:lnTo>
                <a:lnTo>
                  <a:pt x="1155" y="2995"/>
                </a:lnTo>
                <a:lnTo>
                  <a:pt x="1083" y="2975"/>
                </a:lnTo>
                <a:lnTo>
                  <a:pt x="1013" y="2951"/>
                </a:lnTo>
                <a:lnTo>
                  <a:pt x="945" y="2923"/>
                </a:lnTo>
                <a:lnTo>
                  <a:pt x="879" y="2893"/>
                </a:lnTo>
                <a:lnTo>
                  <a:pt x="813" y="2859"/>
                </a:lnTo>
                <a:lnTo>
                  <a:pt x="750" y="2823"/>
                </a:lnTo>
                <a:lnTo>
                  <a:pt x="690" y="2785"/>
                </a:lnTo>
                <a:lnTo>
                  <a:pt x="630" y="2743"/>
                </a:lnTo>
                <a:lnTo>
                  <a:pt x="574" y="2697"/>
                </a:lnTo>
                <a:lnTo>
                  <a:pt x="518" y="2649"/>
                </a:lnTo>
                <a:lnTo>
                  <a:pt x="466" y="2599"/>
                </a:lnTo>
                <a:lnTo>
                  <a:pt x="466" y="2599"/>
                </a:lnTo>
                <a:lnTo>
                  <a:pt x="416" y="2547"/>
                </a:lnTo>
                <a:lnTo>
                  <a:pt x="368" y="2493"/>
                </a:lnTo>
                <a:lnTo>
                  <a:pt x="324" y="2435"/>
                </a:lnTo>
                <a:lnTo>
                  <a:pt x="282" y="2377"/>
                </a:lnTo>
                <a:lnTo>
                  <a:pt x="242" y="2315"/>
                </a:lnTo>
                <a:lnTo>
                  <a:pt x="206" y="2251"/>
                </a:lnTo>
                <a:lnTo>
                  <a:pt x="172" y="2187"/>
                </a:lnTo>
                <a:lnTo>
                  <a:pt x="142" y="2119"/>
                </a:lnTo>
                <a:lnTo>
                  <a:pt x="116" y="2051"/>
                </a:lnTo>
                <a:lnTo>
                  <a:pt x="92" y="1981"/>
                </a:lnTo>
                <a:lnTo>
                  <a:pt x="72" y="1909"/>
                </a:lnTo>
                <a:lnTo>
                  <a:pt x="54" y="1837"/>
                </a:lnTo>
                <a:lnTo>
                  <a:pt x="42" y="1763"/>
                </a:lnTo>
                <a:lnTo>
                  <a:pt x="32" y="1687"/>
                </a:lnTo>
                <a:lnTo>
                  <a:pt x="26" y="1609"/>
                </a:lnTo>
                <a:lnTo>
                  <a:pt x="24" y="1533"/>
                </a:lnTo>
                <a:lnTo>
                  <a:pt x="24" y="1533"/>
                </a:lnTo>
                <a:lnTo>
                  <a:pt x="26" y="1455"/>
                </a:lnTo>
                <a:lnTo>
                  <a:pt x="32" y="1378"/>
                </a:lnTo>
                <a:lnTo>
                  <a:pt x="42" y="1304"/>
                </a:lnTo>
                <a:lnTo>
                  <a:pt x="54" y="1228"/>
                </a:lnTo>
                <a:lnTo>
                  <a:pt x="72" y="1156"/>
                </a:lnTo>
                <a:lnTo>
                  <a:pt x="92" y="1084"/>
                </a:lnTo>
                <a:lnTo>
                  <a:pt x="116" y="1014"/>
                </a:lnTo>
                <a:lnTo>
                  <a:pt x="142" y="946"/>
                </a:lnTo>
                <a:lnTo>
                  <a:pt x="172" y="878"/>
                </a:lnTo>
                <a:lnTo>
                  <a:pt x="206" y="814"/>
                </a:lnTo>
                <a:lnTo>
                  <a:pt x="242" y="750"/>
                </a:lnTo>
                <a:lnTo>
                  <a:pt x="282" y="690"/>
                </a:lnTo>
                <a:lnTo>
                  <a:pt x="324" y="630"/>
                </a:lnTo>
                <a:lnTo>
                  <a:pt x="368" y="572"/>
                </a:lnTo>
                <a:lnTo>
                  <a:pt x="416" y="518"/>
                </a:lnTo>
                <a:lnTo>
                  <a:pt x="466" y="466"/>
                </a:lnTo>
                <a:lnTo>
                  <a:pt x="466" y="466"/>
                </a:lnTo>
                <a:lnTo>
                  <a:pt x="518" y="416"/>
                </a:lnTo>
                <a:lnTo>
                  <a:pt x="574" y="368"/>
                </a:lnTo>
                <a:lnTo>
                  <a:pt x="630" y="324"/>
                </a:lnTo>
                <a:lnTo>
                  <a:pt x="690" y="282"/>
                </a:lnTo>
                <a:lnTo>
                  <a:pt x="750" y="242"/>
                </a:lnTo>
                <a:lnTo>
                  <a:pt x="813" y="206"/>
                </a:lnTo>
                <a:lnTo>
                  <a:pt x="879" y="172"/>
                </a:lnTo>
                <a:lnTo>
                  <a:pt x="945" y="142"/>
                </a:lnTo>
                <a:lnTo>
                  <a:pt x="1013" y="116"/>
                </a:lnTo>
                <a:lnTo>
                  <a:pt x="1083" y="92"/>
                </a:lnTo>
                <a:lnTo>
                  <a:pt x="1155" y="72"/>
                </a:lnTo>
                <a:lnTo>
                  <a:pt x="1229" y="54"/>
                </a:lnTo>
                <a:lnTo>
                  <a:pt x="1303" y="40"/>
                </a:lnTo>
                <a:lnTo>
                  <a:pt x="1379" y="32"/>
                </a:lnTo>
                <a:lnTo>
                  <a:pt x="1455" y="26"/>
                </a:lnTo>
                <a:lnTo>
                  <a:pt x="1533" y="24"/>
                </a:lnTo>
                <a:lnTo>
                  <a:pt x="1533" y="24"/>
                </a:lnTo>
                <a:lnTo>
                  <a:pt x="1611" y="26"/>
                </a:lnTo>
                <a:lnTo>
                  <a:pt x="1687" y="32"/>
                </a:lnTo>
                <a:lnTo>
                  <a:pt x="1763" y="40"/>
                </a:lnTo>
                <a:lnTo>
                  <a:pt x="1837" y="54"/>
                </a:lnTo>
                <a:lnTo>
                  <a:pt x="1909" y="72"/>
                </a:lnTo>
                <a:lnTo>
                  <a:pt x="1981" y="92"/>
                </a:lnTo>
                <a:lnTo>
                  <a:pt x="2051" y="116"/>
                </a:lnTo>
                <a:lnTo>
                  <a:pt x="2121" y="142"/>
                </a:lnTo>
                <a:lnTo>
                  <a:pt x="2187" y="172"/>
                </a:lnTo>
                <a:lnTo>
                  <a:pt x="2253" y="206"/>
                </a:lnTo>
                <a:lnTo>
                  <a:pt x="2315" y="242"/>
                </a:lnTo>
                <a:lnTo>
                  <a:pt x="2377" y="282"/>
                </a:lnTo>
                <a:lnTo>
                  <a:pt x="2435" y="324"/>
                </a:lnTo>
                <a:lnTo>
                  <a:pt x="2493" y="368"/>
                </a:lnTo>
                <a:lnTo>
                  <a:pt x="2547" y="416"/>
                </a:lnTo>
                <a:lnTo>
                  <a:pt x="2601" y="466"/>
                </a:lnTo>
                <a:lnTo>
                  <a:pt x="2601" y="466"/>
                </a:lnTo>
                <a:lnTo>
                  <a:pt x="2651" y="518"/>
                </a:lnTo>
                <a:lnTo>
                  <a:pt x="2697" y="572"/>
                </a:lnTo>
                <a:lnTo>
                  <a:pt x="2743" y="630"/>
                </a:lnTo>
                <a:lnTo>
                  <a:pt x="2785" y="690"/>
                </a:lnTo>
                <a:lnTo>
                  <a:pt x="2823" y="750"/>
                </a:lnTo>
                <a:lnTo>
                  <a:pt x="2861" y="814"/>
                </a:lnTo>
                <a:lnTo>
                  <a:pt x="2893" y="878"/>
                </a:lnTo>
                <a:lnTo>
                  <a:pt x="2923" y="946"/>
                </a:lnTo>
                <a:lnTo>
                  <a:pt x="2951" y="1014"/>
                </a:lnTo>
                <a:lnTo>
                  <a:pt x="2975" y="1084"/>
                </a:lnTo>
                <a:lnTo>
                  <a:pt x="2995" y="1156"/>
                </a:lnTo>
                <a:lnTo>
                  <a:pt x="3011" y="1228"/>
                </a:lnTo>
                <a:lnTo>
                  <a:pt x="3025" y="1304"/>
                </a:lnTo>
                <a:lnTo>
                  <a:pt x="3035" y="1378"/>
                </a:lnTo>
                <a:lnTo>
                  <a:pt x="3041" y="1455"/>
                </a:lnTo>
                <a:lnTo>
                  <a:pt x="3043" y="1533"/>
                </a:lnTo>
                <a:lnTo>
                  <a:pt x="3055" y="1533"/>
                </a:lnTo>
                <a:lnTo>
                  <a:pt x="3067" y="1533"/>
                </a:lnTo>
                <a:lnTo>
                  <a:pt x="3067" y="1533"/>
                </a:lnTo>
                <a:lnTo>
                  <a:pt x="3065" y="1453"/>
                </a:lnTo>
                <a:lnTo>
                  <a:pt x="3059" y="1376"/>
                </a:lnTo>
                <a:lnTo>
                  <a:pt x="3049" y="1300"/>
                </a:lnTo>
                <a:lnTo>
                  <a:pt x="3035" y="1224"/>
                </a:lnTo>
                <a:lnTo>
                  <a:pt x="3017" y="1150"/>
                </a:lnTo>
                <a:lnTo>
                  <a:pt x="2997" y="1078"/>
                </a:lnTo>
                <a:lnTo>
                  <a:pt x="2973" y="1006"/>
                </a:lnTo>
                <a:lnTo>
                  <a:pt x="2945" y="936"/>
                </a:lnTo>
                <a:lnTo>
                  <a:pt x="2915" y="868"/>
                </a:lnTo>
                <a:lnTo>
                  <a:pt x="2881" y="802"/>
                </a:lnTo>
                <a:lnTo>
                  <a:pt x="2845" y="738"/>
                </a:lnTo>
                <a:lnTo>
                  <a:pt x="2805" y="676"/>
                </a:lnTo>
                <a:lnTo>
                  <a:pt x="2761" y="616"/>
                </a:lnTo>
                <a:lnTo>
                  <a:pt x="2717" y="558"/>
                </a:lnTo>
                <a:lnTo>
                  <a:pt x="2667" y="502"/>
                </a:lnTo>
                <a:lnTo>
                  <a:pt x="2617" y="448"/>
                </a:lnTo>
                <a:lnTo>
                  <a:pt x="2563" y="398"/>
                </a:lnTo>
                <a:lnTo>
                  <a:pt x="2509" y="350"/>
                </a:lnTo>
                <a:lnTo>
                  <a:pt x="2451" y="304"/>
                </a:lnTo>
                <a:lnTo>
                  <a:pt x="2391" y="262"/>
                </a:lnTo>
                <a:lnTo>
                  <a:pt x="2327" y="222"/>
                </a:lnTo>
                <a:lnTo>
                  <a:pt x="2263" y="184"/>
                </a:lnTo>
                <a:lnTo>
                  <a:pt x="2197" y="150"/>
                </a:lnTo>
                <a:lnTo>
                  <a:pt x="2129" y="120"/>
                </a:lnTo>
                <a:lnTo>
                  <a:pt x="2059" y="92"/>
                </a:lnTo>
                <a:lnTo>
                  <a:pt x="1989" y="68"/>
                </a:lnTo>
                <a:lnTo>
                  <a:pt x="1915" y="48"/>
                </a:lnTo>
                <a:lnTo>
                  <a:pt x="1841" y="30"/>
                </a:lnTo>
                <a:lnTo>
                  <a:pt x="1767" y="18"/>
                </a:lnTo>
                <a:lnTo>
                  <a:pt x="1689" y="8"/>
                </a:lnTo>
                <a:lnTo>
                  <a:pt x="1611" y="2"/>
                </a:lnTo>
                <a:lnTo>
                  <a:pt x="1533" y="0"/>
                </a:lnTo>
                <a:lnTo>
                  <a:pt x="1533" y="0"/>
                </a:lnTo>
                <a:lnTo>
                  <a:pt x="1453" y="2"/>
                </a:lnTo>
                <a:lnTo>
                  <a:pt x="1375" y="8"/>
                </a:lnTo>
                <a:lnTo>
                  <a:pt x="1299" y="18"/>
                </a:lnTo>
                <a:lnTo>
                  <a:pt x="1223" y="30"/>
                </a:lnTo>
                <a:lnTo>
                  <a:pt x="1149" y="48"/>
                </a:lnTo>
                <a:lnTo>
                  <a:pt x="1077" y="68"/>
                </a:lnTo>
                <a:lnTo>
                  <a:pt x="1005" y="92"/>
                </a:lnTo>
                <a:lnTo>
                  <a:pt x="935" y="120"/>
                </a:lnTo>
                <a:lnTo>
                  <a:pt x="867" y="150"/>
                </a:lnTo>
                <a:lnTo>
                  <a:pt x="801" y="184"/>
                </a:lnTo>
                <a:lnTo>
                  <a:pt x="738" y="222"/>
                </a:lnTo>
                <a:lnTo>
                  <a:pt x="676" y="262"/>
                </a:lnTo>
                <a:lnTo>
                  <a:pt x="616" y="304"/>
                </a:lnTo>
                <a:lnTo>
                  <a:pt x="558" y="350"/>
                </a:lnTo>
                <a:lnTo>
                  <a:pt x="502" y="398"/>
                </a:lnTo>
                <a:lnTo>
                  <a:pt x="450" y="448"/>
                </a:lnTo>
                <a:lnTo>
                  <a:pt x="398" y="502"/>
                </a:lnTo>
                <a:lnTo>
                  <a:pt x="350" y="558"/>
                </a:lnTo>
                <a:lnTo>
                  <a:pt x="304" y="616"/>
                </a:lnTo>
                <a:lnTo>
                  <a:pt x="262" y="676"/>
                </a:lnTo>
                <a:lnTo>
                  <a:pt x="222" y="738"/>
                </a:lnTo>
                <a:lnTo>
                  <a:pt x="184" y="802"/>
                </a:lnTo>
                <a:lnTo>
                  <a:pt x="152" y="868"/>
                </a:lnTo>
                <a:lnTo>
                  <a:pt x="120" y="936"/>
                </a:lnTo>
                <a:lnTo>
                  <a:pt x="92" y="1006"/>
                </a:lnTo>
                <a:lnTo>
                  <a:pt x="68" y="1078"/>
                </a:lnTo>
                <a:lnTo>
                  <a:pt x="48" y="1150"/>
                </a:lnTo>
                <a:lnTo>
                  <a:pt x="32" y="1224"/>
                </a:lnTo>
                <a:lnTo>
                  <a:pt x="18" y="1300"/>
                </a:lnTo>
                <a:lnTo>
                  <a:pt x="8" y="1376"/>
                </a:lnTo>
                <a:lnTo>
                  <a:pt x="2" y="1453"/>
                </a:lnTo>
                <a:lnTo>
                  <a:pt x="0" y="1533"/>
                </a:lnTo>
                <a:lnTo>
                  <a:pt x="0" y="1533"/>
                </a:lnTo>
                <a:lnTo>
                  <a:pt x="2" y="1611"/>
                </a:lnTo>
                <a:lnTo>
                  <a:pt x="8" y="1689"/>
                </a:lnTo>
                <a:lnTo>
                  <a:pt x="18" y="1765"/>
                </a:lnTo>
                <a:lnTo>
                  <a:pt x="32" y="1841"/>
                </a:lnTo>
                <a:lnTo>
                  <a:pt x="48" y="1915"/>
                </a:lnTo>
                <a:lnTo>
                  <a:pt x="68" y="1989"/>
                </a:lnTo>
                <a:lnTo>
                  <a:pt x="92" y="2059"/>
                </a:lnTo>
                <a:lnTo>
                  <a:pt x="120" y="2129"/>
                </a:lnTo>
                <a:lnTo>
                  <a:pt x="152" y="2197"/>
                </a:lnTo>
                <a:lnTo>
                  <a:pt x="184" y="2263"/>
                </a:lnTo>
                <a:lnTo>
                  <a:pt x="222" y="2327"/>
                </a:lnTo>
                <a:lnTo>
                  <a:pt x="262" y="2389"/>
                </a:lnTo>
                <a:lnTo>
                  <a:pt x="304" y="2449"/>
                </a:lnTo>
                <a:lnTo>
                  <a:pt x="350" y="2507"/>
                </a:lnTo>
                <a:lnTo>
                  <a:pt x="398" y="2563"/>
                </a:lnTo>
                <a:lnTo>
                  <a:pt x="450" y="2617"/>
                </a:lnTo>
                <a:lnTo>
                  <a:pt x="502" y="2667"/>
                </a:lnTo>
                <a:lnTo>
                  <a:pt x="558" y="2715"/>
                </a:lnTo>
                <a:lnTo>
                  <a:pt x="616" y="2761"/>
                </a:lnTo>
                <a:lnTo>
                  <a:pt x="676" y="2805"/>
                </a:lnTo>
                <a:lnTo>
                  <a:pt x="738" y="2843"/>
                </a:lnTo>
                <a:lnTo>
                  <a:pt x="801" y="2881"/>
                </a:lnTo>
                <a:lnTo>
                  <a:pt x="867" y="2915"/>
                </a:lnTo>
                <a:lnTo>
                  <a:pt x="935" y="2945"/>
                </a:lnTo>
                <a:lnTo>
                  <a:pt x="1005" y="2973"/>
                </a:lnTo>
                <a:lnTo>
                  <a:pt x="1077" y="2997"/>
                </a:lnTo>
                <a:lnTo>
                  <a:pt x="1149" y="3017"/>
                </a:lnTo>
                <a:lnTo>
                  <a:pt x="1223" y="3035"/>
                </a:lnTo>
                <a:lnTo>
                  <a:pt x="1299" y="3049"/>
                </a:lnTo>
                <a:lnTo>
                  <a:pt x="1375" y="3059"/>
                </a:lnTo>
                <a:lnTo>
                  <a:pt x="1453" y="3063"/>
                </a:lnTo>
                <a:lnTo>
                  <a:pt x="1533" y="3065"/>
                </a:lnTo>
                <a:lnTo>
                  <a:pt x="1533" y="3065"/>
                </a:lnTo>
                <a:lnTo>
                  <a:pt x="1611" y="3063"/>
                </a:lnTo>
                <a:lnTo>
                  <a:pt x="1689" y="3059"/>
                </a:lnTo>
                <a:lnTo>
                  <a:pt x="1767" y="3049"/>
                </a:lnTo>
                <a:lnTo>
                  <a:pt x="1841" y="3035"/>
                </a:lnTo>
                <a:lnTo>
                  <a:pt x="1915" y="3017"/>
                </a:lnTo>
                <a:lnTo>
                  <a:pt x="1989" y="2997"/>
                </a:lnTo>
                <a:lnTo>
                  <a:pt x="2059" y="2973"/>
                </a:lnTo>
                <a:lnTo>
                  <a:pt x="2129" y="2945"/>
                </a:lnTo>
                <a:lnTo>
                  <a:pt x="2197" y="2915"/>
                </a:lnTo>
                <a:lnTo>
                  <a:pt x="2263" y="2881"/>
                </a:lnTo>
                <a:lnTo>
                  <a:pt x="2327" y="2843"/>
                </a:lnTo>
                <a:lnTo>
                  <a:pt x="2391" y="2805"/>
                </a:lnTo>
                <a:lnTo>
                  <a:pt x="2451" y="2761"/>
                </a:lnTo>
                <a:lnTo>
                  <a:pt x="2509" y="2715"/>
                </a:lnTo>
                <a:lnTo>
                  <a:pt x="2563" y="2667"/>
                </a:lnTo>
                <a:lnTo>
                  <a:pt x="2617" y="2617"/>
                </a:lnTo>
                <a:lnTo>
                  <a:pt x="2667" y="2563"/>
                </a:lnTo>
                <a:lnTo>
                  <a:pt x="2717" y="2507"/>
                </a:lnTo>
                <a:lnTo>
                  <a:pt x="2761" y="2449"/>
                </a:lnTo>
                <a:lnTo>
                  <a:pt x="2805" y="2389"/>
                </a:lnTo>
                <a:lnTo>
                  <a:pt x="2845" y="2327"/>
                </a:lnTo>
                <a:lnTo>
                  <a:pt x="2881" y="2263"/>
                </a:lnTo>
                <a:lnTo>
                  <a:pt x="2915" y="2197"/>
                </a:lnTo>
                <a:lnTo>
                  <a:pt x="2945" y="2129"/>
                </a:lnTo>
                <a:lnTo>
                  <a:pt x="2973" y="2059"/>
                </a:lnTo>
                <a:lnTo>
                  <a:pt x="2997" y="1989"/>
                </a:lnTo>
                <a:lnTo>
                  <a:pt x="3017" y="1915"/>
                </a:lnTo>
                <a:lnTo>
                  <a:pt x="3035" y="1841"/>
                </a:lnTo>
                <a:lnTo>
                  <a:pt x="3049" y="1765"/>
                </a:lnTo>
                <a:lnTo>
                  <a:pt x="3059" y="1689"/>
                </a:lnTo>
                <a:lnTo>
                  <a:pt x="3065" y="1611"/>
                </a:lnTo>
                <a:lnTo>
                  <a:pt x="3067" y="1533"/>
                </a:lnTo>
                <a:lnTo>
                  <a:pt x="3055" y="1533"/>
                </a:lnTo>
                <a:close/>
              </a:path>
            </a:pathLst>
          </a:custGeom>
          <a:solidFill>
            <a:srgbClr val="79BEE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57" name="Freeform 181">
            <a:extLst>
              <a:ext uri="{FF2B5EF4-FFF2-40B4-BE49-F238E27FC236}">
                <a16:creationId xmlns:a16="http://schemas.microsoft.com/office/drawing/2014/main" id="{D772337E-6A35-47FF-862D-627D855EC5FC}"/>
              </a:ext>
            </a:extLst>
          </p:cNvPr>
          <p:cNvSpPr>
            <a:spLocks/>
          </p:cNvSpPr>
          <p:nvPr/>
        </p:nvSpPr>
        <p:spPr bwMode="auto">
          <a:xfrm>
            <a:off x="5935662" y="9313067"/>
            <a:ext cx="4291013" cy="4291013"/>
          </a:xfrm>
          <a:custGeom>
            <a:avLst/>
            <a:gdLst>
              <a:gd name="T0" fmla="*/ 2701 w 2703"/>
              <a:gd name="T1" fmla="*/ 1419 h 2703"/>
              <a:gd name="T2" fmla="*/ 2675 w 2703"/>
              <a:gd name="T3" fmla="*/ 1623 h 2703"/>
              <a:gd name="T4" fmla="*/ 2621 w 2703"/>
              <a:gd name="T5" fmla="*/ 1815 h 2703"/>
              <a:gd name="T6" fmla="*/ 2539 w 2703"/>
              <a:gd name="T7" fmla="*/ 1995 h 2703"/>
              <a:gd name="T8" fmla="*/ 2433 w 2703"/>
              <a:gd name="T9" fmla="*/ 2159 h 2703"/>
              <a:gd name="T10" fmla="*/ 2307 w 2703"/>
              <a:gd name="T11" fmla="*/ 2307 h 2703"/>
              <a:gd name="T12" fmla="*/ 2159 w 2703"/>
              <a:gd name="T13" fmla="*/ 2433 h 2703"/>
              <a:gd name="T14" fmla="*/ 1995 w 2703"/>
              <a:gd name="T15" fmla="*/ 2539 h 2703"/>
              <a:gd name="T16" fmla="*/ 1815 w 2703"/>
              <a:gd name="T17" fmla="*/ 2621 h 2703"/>
              <a:gd name="T18" fmla="*/ 1623 w 2703"/>
              <a:gd name="T19" fmla="*/ 2675 h 2703"/>
              <a:gd name="T20" fmla="*/ 1421 w 2703"/>
              <a:gd name="T21" fmla="*/ 2701 h 2703"/>
              <a:gd name="T22" fmla="*/ 1281 w 2703"/>
              <a:gd name="T23" fmla="*/ 2701 h 2703"/>
              <a:gd name="T24" fmla="*/ 1079 w 2703"/>
              <a:gd name="T25" fmla="*/ 2675 h 2703"/>
              <a:gd name="T26" fmla="*/ 885 w 2703"/>
              <a:gd name="T27" fmla="*/ 2621 h 2703"/>
              <a:gd name="T28" fmla="*/ 707 w 2703"/>
              <a:gd name="T29" fmla="*/ 2539 h 2703"/>
              <a:gd name="T30" fmla="*/ 542 w 2703"/>
              <a:gd name="T31" fmla="*/ 2433 h 2703"/>
              <a:gd name="T32" fmla="*/ 396 w 2703"/>
              <a:gd name="T33" fmla="*/ 2307 h 2703"/>
              <a:gd name="T34" fmla="*/ 268 w 2703"/>
              <a:gd name="T35" fmla="*/ 2159 h 2703"/>
              <a:gd name="T36" fmla="*/ 162 w 2703"/>
              <a:gd name="T37" fmla="*/ 1995 h 2703"/>
              <a:gd name="T38" fmla="*/ 82 w 2703"/>
              <a:gd name="T39" fmla="*/ 1815 h 2703"/>
              <a:gd name="T40" fmla="*/ 28 w 2703"/>
              <a:gd name="T41" fmla="*/ 1623 h 2703"/>
              <a:gd name="T42" fmla="*/ 2 w 2703"/>
              <a:gd name="T43" fmla="*/ 1419 h 2703"/>
              <a:gd name="T44" fmla="*/ 2 w 2703"/>
              <a:gd name="T45" fmla="*/ 1281 h 2703"/>
              <a:gd name="T46" fmla="*/ 28 w 2703"/>
              <a:gd name="T47" fmla="*/ 1078 h 2703"/>
              <a:gd name="T48" fmla="*/ 82 w 2703"/>
              <a:gd name="T49" fmla="*/ 886 h 2703"/>
              <a:gd name="T50" fmla="*/ 162 w 2703"/>
              <a:gd name="T51" fmla="*/ 706 h 2703"/>
              <a:gd name="T52" fmla="*/ 268 w 2703"/>
              <a:gd name="T53" fmla="*/ 542 h 2703"/>
              <a:gd name="T54" fmla="*/ 396 w 2703"/>
              <a:gd name="T55" fmla="*/ 396 h 2703"/>
              <a:gd name="T56" fmla="*/ 542 w 2703"/>
              <a:gd name="T57" fmla="*/ 268 h 2703"/>
              <a:gd name="T58" fmla="*/ 707 w 2703"/>
              <a:gd name="T59" fmla="*/ 162 h 2703"/>
              <a:gd name="T60" fmla="*/ 885 w 2703"/>
              <a:gd name="T61" fmla="*/ 82 h 2703"/>
              <a:gd name="T62" fmla="*/ 1079 w 2703"/>
              <a:gd name="T63" fmla="*/ 26 h 2703"/>
              <a:gd name="T64" fmla="*/ 1281 w 2703"/>
              <a:gd name="T65" fmla="*/ 2 h 2703"/>
              <a:gd name="T66" fmla="*/ 1421 w 2703"/>
              <a:gd name="T67" fmla="*/ 2 h 2703"/>
              <a:gd name="T68" fmla="*/ 1623 w 2703"/>
              <a:gd name="T69" fmla="*/ 26 h 2703"/>
              <a:gd name="T70" fmla="*/ 1815 w 2703"/>
              <a:gd name="T71" fmla="*/ 82 h 2703"/>
              <a:gd name="T72" fmla="*/ 1995 w 2703"/>
              <a:gd name="T73" fmla="*/ 162 h 2703"/>
              <a:gd name="T74" fmla="*/ 2159 w 2703"/>
              <a:gd name="T75" fmla="*/ 268 h 2703"/>
              <a:gd name="T76" fmla="*/ 2307 w 2703"/>
              <a:gd name="T77" fmla="*/ 396 h 2703"/>
              <a:gd name="T78" fmla="*/ 2433 w 2703"/>
              <a:gd name="T79" fmla="*/ 542 h 2703"/>
              <a:gd name="T80" fmla="*/ 2539 w 2703"/>
              <a:gd name="T81" fmla="*/ 706 h 2703"/>
              <a:gd name="T82" fmla="*/ 2621 w 2703"/>
              <a:gd name="T83" fmla="*/ 886 h 2703"/>
              <a:gd name="T84" fmla="*/ 2675 w 2703"/>
              <a:gd name="T85" fmla="*/ 1078 h 2703"/>
              <a:gd name="T86" fmla="*/ 2701 w 2703"/>
              <a:gd name="T87" fmla="*/ 1281 h 27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2703" h="2703">
                <a:moveTo>
                  <a:pt x="2703" y="1351"/>
                </a:moveTo>
                <a:lnTo>
                  <a:pt x="2703" y="1351"/>
                </a:lnTo>
                <a:lnTo>
                  <a:pt x="2701" y="1419"/>
                </a:lnTo>
                <a:lnTo>
                  <a:pt x="2695" y="1489"/>
                </a:lnTo>
                <a:lnTo>
                  <a:pt x="2687" y="1557"/>
                </a:lnTo>
                <a:lnTo>
                  <a:pt x="2675" y="1623"/>
                </a:lnTo>
                <a:lnTo>
                  <a:pt x="2659" y="1689"/>
                </a:lnTo>
                <a:lnTo>
                  <a:pt x="2641" y="1753"/>
                </a:lnTo>
                <a:lnTo>
                  <a:pt x="2621" y="1815"/>
                </a:lnTo>
                <a:lnTo>
                  <a:pt x="2597" y="1877"/>
                </a:lnTo>
                <a:lnTo>
                  <a:pt x="2569" y="1937"/>
                </a:lnTo>
                <a:lnTo>
                  <a:pt x="2539" y="1995"/>
                </a:lnTo>
                <a:lnTo>
                  <a:pt x="2507" y="2051"/>
                </a:lnTo>
                <a:lnTo>
                  <a:pt x="2471" y="2107"/>
                </a:lnTo>
                <a:lnTo>
                  <a:pt x="2433" y="2159"/>
                </a:lnTo>
                <a:lnTo>
                  <a:pt x="2393" y="2211"/>
                </a:lnTo>
                <a:lnTo>
                  <a:pt x="2351" y="2259"/>
                </a:lnTo>
                <a:lnTo>
                  <a:pt x="2307" y="2307"/>
                </a:lnTo>
                <a:lnTo>
                  <a:pt x="2259" y="2351"/>
                </a:lnTo>
                <a:lnTo>
                  <a:pt x="2211" y="2393"/>
                </a:lnTo>
                <a:lnTo>
                  <a:pt x="2159" y="2433"/>
                </a:lnTo>
                <a:lnTo>
                  <a:pt x="2107" y="2471"/>
                </a:lnTo>
                <a:lnTo>
                  <a:pt x="2051" y="2507"/>
                </a:lnTo>
                <a:lnTo>
                  <a:pt x="1995" y="2539"/>
                </a:lnTo>
                <a:lnTo>
                  <a:pt x="1937" y="2569"/>
                </a:lnTo>
                <a:lnTo>
                  <a:pt x="1877" y="2597"/>
                </a:lnTo>
                <a:lnTo>
                  <a:pt x="1815" y="2621"/>
                </a:lnTo>
                <a:lnTo>
                  <a:pt x="1753" y="2641"/>
                </a:lnTo>
                <a:lnTo>
                  <a:pt x="1689" y="2659"/>
                </a:lnTo>
                <a:lnTo>
                  <a:pt x="1623" y="2675"/>
                </a:lnTo>
                <a:lnTo>
                  <a:pt x="1557" y="2687"/>
                </a:lnTo>
                <a:lnTo>
                  <a:pt x="1489" y="2695"/>
                </a:lnTo>
                <a:lnTo>
                  <a:pt x="1421" y="2701"/>
                </a:lnTo>
                <a:lnTo>
                  <a:pt x="1351" y="2703"/>
                </a:lnTo>
                <a:lnTo>
                  <a:pt x="1351" y="2703"/>
                </a:lnTo>
                <a:lnTo>
                  <a:pt x="1281" y="2701"/>
                </a:lnTo>
                <a:lnTo>
                  <a:pt x="1213" y="2695"/>
                </a:lnTo>
                <a:lnTo>
                  <a:pt x="1145" y="2687"/>
                </a:lnTo>
                <a:lnTo>
                  <a:pt x="1079" y="2675"/>
                </a:lnTo>
                <a:lnTo>
                  <a:pt x="1013" y="2659"/>
                </a:lnTo>
                <a:lnTo>
                  <a:pt x="949" y="2641"/>
                </a:lnTo>
                <a:lnTo>
                  <a:pt x="885" y="2621"/>
                </a:lnTo>
                <a:lnTo>
                  <a:pt x="825" y="2597"/>
                </a:lnTo>
                <a:lnTo>
                  <a:pt x="765" y="2569"/>
                </a:lnTo>
                <a:lnTo>
                  <a:pt x="707" y="2539"/>
                </a:lnTo>
                <a:lnTo>
                  <a:pt x="649" y="2507"/>
                </a:lnTo>
                <a:lnTo>
                  <a:pt x="596" y="2471"/>
                </a:lnTo>
                <a:lnTo>
                  <a:pt x="542" y="2433"/>
                </a:lnTo>
                <a:lnTo>
                  <a:pt x="492" y="2393"/>
                </a:lnTo>
                <a:lnTo>
                  <a:pt x="442" y="2351"/>
                </a:lnTo>
                <a:lnTo>
                  <a:pt x="396" y="2307"/>
                </a:lnTo>
                <a:lnTo>
                  <a:pt x="350" y="2259"/>
                </a:lnTo>
                <a:lnTo>
                  <a:pt x="308" y="2211"/>
                </a:lnTo>
                <a:lnTo>
                  <a:pt x="268" y="2159"/>
                </a:lnTo>
                <a:lnTo>
                  <a:pt x="230" y="2107"/>
                </a:lnTo>
                <a:lnTo>
                  <a:pt x="196" y="2051"/>
                </a:lnTo>
                <a:lnTo>
                  <a:pt x="162" y="1995"/>
                </a:lnTo>
                <a:lnTo>
                  <a:pt x="132" y="1937"/>
                </a:lnTo>
                <a:lnTo>
                  <a:pt x="106" y="1877"/>
                </a:lnTo>
                <a:lnTo>
                  <a:pt x="82" y="1815"/>
                </a:lnTo>
                <a:lnTo>
                  <a:pt x="60" y="1753"/>
                </a:lnTo>
                <a:lnTo>
                  <a:pt x="42" y="1689"/>
                </a:lnTo>
                <a:lnTo>
                  <a:pt x="28" y="1623"/>
                </a:lnTo>
                <a:lnTo>
                  <a:pt x="16" y="1557"/>
                </a:lnTo>
                <a:lnTo>
                  <a:pt x="6" y="1489"/>
                </a:lnTo>
                <a:lnTo>
                  <a:pt x="2" y="1419"/>
                </a:lnTo>
                <a:lnTo>
                  <a:pt x="0" y="1351"/>
                </a:lnTo>
                <a:lnTo>
                  <a:pt x="0" y="1351"/>
                </a:lnTo>
                <a:lnTo>
                  <a:pt x="2" y="1281"/>
                </a:lnTo>
                <a:lnTo>
                  <a:pt x="6" y="1214"/>
                </a:lnTo>
                <a:lnTo>
                  <a:pt x="16" y="1146"/>
                </a:lnTo>
                <a:lnTo>
                  <a:pt x="28" y="1078"/>
                </a:lnTo>
                <a:lnTo>
                  <a:pt x="42" y="1014"/>
                </a:lnTo>
                <a:lnTo>
                  <a:pt x="60" y="950"/>
                </a:lnTo>
                <a:lnTo>
                  <a:pt x="82" y="886"/>
                </a:lnTo>
                <a:lnTo>
                  <a:pt x="106" y="826"/>
                </a:lnTo>
                <a:lnTo>
                  <a:pt x="132" y="766"/>
                </a:lnTo>
                <a:lnTo>
                  <a:pt x="162" y="706"/>
                </a:lnTo>
                <a:lnTo>
                  <a:pt x="196" y="650"/>
                </a:lnTo>
                <a:lnTo>
                  <a:pt x="230" y="596"/>
                </a:lnTo>
                <a:lnTo>
                  <a:pt x="268" y="542"/>
                </a:lnTo>
                <a:lnTo>
                  <a:pt x="308" y="492"/>
                </a:lnTo>
                <a:lnTo>
                  <a:pt x="350" y="442"/>
                </a:lnTo>
                <a:lnTo>
                  <a:pt x="396" y="396"/>
                </a:lnTo>
                <a:lnTo>
                  <a:pt x="442" y="350"/>
                </a:lnTo>
                <a:lnTo>
                  <a:pt x="492" y="308"/>
                </a:lnTo>
                <a:lnTo>
                  <a:pt x="542" y="268"/>
                </a:lnTo>
                <a:lnTo>
                  <a:pt x="596" y="230"/>
                </a:lnTo>
                <a:lnTo>
                  <a:pt x="649" y="196"/>
                </a:lnTo>
                <a:lnTo>
                  <a:pt x="707" y="162"/>
                </a:lnTo>
                <a:lnTo>
                  <a:pt x="765" y="132"/>
                </a:lnTo>
                <a:lnTo>
                  <a:pt x="825" y="106"/>
                </a:lnTo>
                <a:lnTo>
                  <a:pt x="885" y="82"/>
                </a:lnTo>
                <a:lnTo>
                  <a:pt x="949" y="60"/>
                </a:lnTo>
                <a:lnTo>
                  <a:pt x="1013" y="42"/>
                </a:lnTo>
                <a:lnTo>
                  <a:pt x="1079" y="26"/>
                </a:lnTo>
                <a:lnTo>
                  <a:pt x="1145" y="14"/>
                </a:lnTo>
                <a:lnTo>
                  <a:pt x="1213" y="6"/>
                </a:lnTo>
                <a:lnTo>
                  <a:pt x="1281" y="2"/>
                </a:lnTo>
                <a:lnTo>
                  <a:pt x="1351" y="0"/>
                </a:lnTo>
                <a:lnTo>
                  <a:pt x="1351" y="0"/>
                </a:lnTo>
                <a:lnTo>
                  <a:pt x="1421" y="2"/>
                </a:lnTo>
                <a:lnTo>
                  <a:pt x="1489" y="6"/>
                </a:lnTo>
                <a:lnTo>
                  <a:pt x="1557" y="14"/>
                </a:lnTo>
                <a:lnTo>
                  <a:pt x="1623" y="26"/>
                </a:lnTo>
                <a:lnTo>
                  <a:pt x="1689" y="42"/>
                </a:lnTo>
                <a:lnTo>
                  <a:pt x="1753" y="60"/>
                </a:lnTo>
                <a:lnTo>
                  <a:pt x="1815" y="82"/>
                </a:lnTo>
                <a:lnTo>
                  <a:pt x="1877" y="106"/>
                </a:lnTo>
                <a:lnTo>
                  <a:pt x="1937" y="132"/>
                </a:lnTo>
                <a:lnTo>
                  <a:pt x="1995" y="162"/>
                </a:lnTo>
                <a:lnTo>
                  <a:pt x="2051" y="196"/>
                </a:lnTo>
                <a:lnTo>
                  <a:pt x="2107" y="230"/>
                </a:lnTo>
                <a:lnTo>
                  <a:pt x="2159" y="268"/>
                </a:lnTo>
                <a:lnTo>
                  <a:pt x="2211" y="308"/>
                </a:lnTo>
                <a:lnTo>
                  <a:pt x="2259" y="350"/>
                </a:lnTo>
                <a:lnTo>
                  <a:pt x="2307" y="396"/>
                </a:lnTo>
                <a:lnTo>
                  <a:pt x="2351" y="442"/>
                </a:lnTo>
                <a:lnTo>
                  <a:pt x="2393" y="492"/>
                </a:lnTo>
                <a:lnTo>
                  <a:pt x="2433" y="542"/>
                </a:lnTo>
                <a:lnTo>
                  <a:pt x="2471" y="596"/>
                </a:lnTo>
                <a:lnTo>
                  <a:pt x="2507" y="650"/>
                </a:lnTo>
                <a:lnTo>
                  <a:pt x="2539" y="706"/>
                </a:lnTo>
                <a:lnTo>
                  <a:pt x="2569" y="766"/>
                </a:lnTo>
                <a:lnTo>
                  <a:pt x="2597" y="826"/>
                </a:lnTo>
                <a:lnTo>
                  <a:pt x="2621" y="886"/>
                </a:lnTo>
                <a:lnTo>
                  <a:pt x="2641" y="950"/>
                </a:lnTo>
                <a:lnTo>
                  <a:pt x="2659" y="1014"/>
                </a:lnTo>
                <a:lnTo>
                  <a:pt x="2675" y="1078"/>
                </a:lnTo>
                <a:lnTo>
                  <a:pt x="2687" y="1146"/>
                </a:lnTo>
                <a:lnTo>
                  <a:pt x="2695" y="1214"/>
                </a:lnTo>
                <a:lnTo>
                  <a:pt x="2701" y="1281"/>
                </a:lnTo>
                <a:lnTo>
                  <a:pt x="2703" y="1351"/>
                </a:lnTo>
                <a:lnTo>
                  <a:pt x="2703" y="1351"/>
                </a:lnTo>
                <a:close/>
              </a:path>
            </a:pathLst>
          </a:custGeom>
          <a:solidFill>
            <a:srgbClr val="79BEE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62" name="Rectangle 242">
            <a:extLst>
              <a:ext uri="{FF2B5EF4-FFF2-40B4-BE49-F238E27FC236}">
                <a16:creationId xmlns:a16="http://schemas.microsoft.com/office/drawing/2014/main" id="{6821AE99-FA9E-4BFD-8274-BE2F0D41DE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19975" y="10706892"/>
            <a:ext cx="125515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3400" b="1" i="0" u="none" strike="noStrike" cap="none" normalizeH="0" baseline="0" dirty="0" smtClean="0">
                <a:ln>
                  <a:noFill/>
                </a:ln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박준호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effectLst/>
            </a:endParaRPr>
          </a:p>
        </p:txBody>
      </p:sp>
      <p:sp>
        <p:nvSpPr>
          <p:cNvPr id="463" name="Freeform 243">
            <a:extLst>
              <a:ext uri="{FF2B5EF4-FFF2-40B4-BE49-F238E27FC236}">
                <a16:creationId xmlns:a16="http://schemas.microsoft.com/office/drawing/2014/main" id="{4223799D-7A60-4A54-8C9D-7B205F422D68}"/>
              </a:ext>
            </a:extLst>
          </p:cNvPr>
          <p:cNvSpPr>
            <a:spLocks/>
          </p:cNvSpPr>
          <p:nvPr/>
        </p:nvSpPr>
        <p:spPr bwMode="auto">
          <a:xfrm>
            <a:off x="7343775" y="11397455"/>
            <a:ext cx="1431925" cy="0"/>
          </a:xfrm>
          <a:custGeom>
            <a:avLst/>
            <a:gdLst>
              <a:gd name="T0" fmla="*/ 0 w 902"/>
              <a:gd name="T1" fmla="*/ 902 w 902"/>
              <a:gd name="T2" fmla="*/ 0 w 902"/>
            </a:gdLst>
            <a:ahLst/>
            <a:cxnLst>
              <a:cxn ang="0">
                <a:pos x="T0" y="0"/>
              </a:cxn>
              <a:cxn ang="0">
                <a:pos x="T1" y="0"/>
              </a:cxn>
              <a:cxn ang="0">
                <a:pos x="T2" y="0"/>
              </a:cxn>
            </a:cxnLst>
            <a:rect l="0" t="0" r="r" b="b"/>
            <a:pathLst>
              <a:path w="902">
                <a:moveTo>
                  <a:pt x="0" y="0"/>
                </a:moveTo>
                <a:lnTo>
                  <a:pt x="902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64" name="Line 244">
            <a:extLst>
              <a:ext uri="{FF2B5EF4-FFF2-40B4-BE49-F238E27FC236}">
                <a16:creationId xmlns:a16="http://schemas.microsoft.com/office/drawing/2014/main" id="{7BC86A4B-EB19-4DBB-AB27-57D3D692E045}"/>
              </a:ext>
            </a:extLst>
          </p:cNvPr>
          <p:cNvSpPr>
            <a:spLocks noChangeShapeType="1"/>
          </p:cNvSpPr>
          <p:nvPr/>
        </p:nvSpPr>
        <p:spPr bwMode="auto">
          <a:xfrm>
            <a:off x="7343775" y="11397455"/>
            <a:ext cx="1431925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65" name="Rectangle 245">
            <a:extLst>
              <a:ext uri="{FF2B5EF4-FFF2-40B4-BE49-F238E27FC236}">
                <a16:creationId xmlns:a16="http://schemas.microsoft.com/office/drawing/2014/main" id="{2C0C4570-9758-4537-A0E5-C48BF1838B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43775" y="11378405"/>
            <a:ext cx="1431925" cy="381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66" name="Freeform 246">
            <a:extLst>
              <a:ext uri="{FF2B5EF4-FFF2-40B4-BE49-F238E27FC236}">
                <a16:creationId xmlns:a16="http://schemas.microsoft.com/office/drawing/2014/main" id="{074437BE-1441-466B-B25A-D515C8FCBBB8}"/>
              </a:ext>
            </a:extLst>
          </p:cNvPr>
          <p:cNvSpPr>
            <a:spLocks/>
          </p:cNvSpPr>
          <p:nvPr/>
        </p:nvSpPr>
        <p:spPr bwMode="auto">
          <a:xfrm>
            <a:off x="7343775" y="11378405"/>
            <a:ext cx="1431925" cy="38100"/>
          </a:xfrm>
          <a:custGeom>
            <a:avLst/>
            <a:gdLst>
              <a:gd name="T0" fmla="*/ 0 w 902"/>
              <a:gd name="T1" fmla="*/ 24 h 24"/>
              <a:gd name="T2" fmla="*/ 902 w 902"/>
              <a:gd name="T3" fmla="*/ 24 h 24"/>
              <a:gd name="T4" fmla="*/ 902 w 902"/>
              <a:gd name="T5" fmla="*/ 0 h 24"/>
              <a:gd name="T6" fmla="*/ 0 w 902"/>
              <a:gd name="T7" fmla="*/ 0 h 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902" h="24">
                <a:moveTo>
                  <a:pt x="0" y="24"/>
                </a:moveTo>
                <a:lnTo>
                  <a:pt x="902" y="24"/>
                </a:lnTo>
                <a:lnTo>
                  <a:pt x="90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67" name="Rectangle 285">
            <a:extLst>
              <a:ext uri="{FF2B5EF4-FFF2-40B4-BE49-F238E27FC236}">
                <a16:creationId xmlns:a16="http://schemas.microsoft.com/office/drawing/2014/main" id="{2659790B-15D0-4303-9D29-1EAF2B28A2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03937" y="11489530"/>
            <a:ext cx="3854197" cy="1231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4000" b="0" i="0" u="none" strike="noStrike" cap="none" normalizeH="0" baseline="0" dirty="0" smtClean="0">
                <a:ln>
                  <a:noFill/>
                </a:ln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CNN </a:t>
            </a:r>
            <a:r>
              <a:rPr kumimoji="0" lang="ko-KR" altLang="en-US" sz="4000" b="0" i="0" u="none" strike="noStrike" cap="none" normalizeH="0" baseline="0" dirty="0" smtClean="0">
                <a:ln>
                  <a:noFill/>
                </a:ln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및 </a:t>
            </a:r>
            <a:r>
              <a:rPr kumimoji="0" lang="en-US" altLang="ko-KR" sz="4000" b="0" i="0" u="none" strike="noStrike" cap="none" normalizeH="0" baseline="0" dirty="0" smtClean="0">
                <a:ln>
                  <a:noFill/>
                </a:ln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Bi-LSTM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40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모델 생성</a:t>
            </a:r>
            <a:endParaRPr kumimoji="0" lang="ko-KR" altLang="ko-KR" sz="4000" b="0" i="0" u="none" strike="noStrike" cap="none" normalizeH="0" baseline="0" dirty="0">
              <a:ln>
                <a:noFill/>
              </a:ln>
              <a:effectLst/>
            </a:endParaRPr>
          </a:p>
        </p:txBody>
      </p:sp>
      <p:sp>
        <p:nvSpPr>
          <p:cNvPr id="469" name="Freeform 173">
            <a:extLst>
              <a:ext uri="{FF2B5EF4-FFF2-40B4-BE49-F238E27FC236}">
                <a16:creationId xmlns:a16="http://schemas.microsoft.com/office/drawing/2014/main" id="{B847FB6B-7A66-467B-938C-8E0C6CABFBF8}"/>
              </a:ext>
            </a:extLst>
          </p:cNvPr>
          <p:cNvSpPr>
            <a:spLocks/>
          </p:cNvSpPr>
          <p:nvPr/>
        </p:nvSpPr>
        <p:spPr bwMode="auto">
          <a:xfrm>
            <a:off x="10714021" y="9078911"/>
            <a:ext cx="4830763" cy="4827588"/>
          </a:xfrm>
          <a:custGeom>
            <a:avLst/>
            <a:gdLst>
              <a:gd name="T0" fmla="*/ 3041 w 3043"/>
              <a:gd name="T1" fmla="*/ 1599 h 3041"/>
              <a:gd name="T2" fmla="*/ 3011 w 3043"/>
              <a:gd name="T3" fmla="*/ 1827 h 3041"/>
              <a:gd name="T4" fmla="*/ 2949 w 3043"/>
              <a:gd name="T5" fmla="*/ 2043 h 3041"/>
              <a:gd name="T6" fmla="*/ 2859 w 3043"/>
              <a:gd name="T7" fmla="*/ 2245 h 3041"/>
              <a:gd name="T8" fmla="*/ 2739 w 3043"/>
              <a:gd name="T9" fmla="*/ 2431 h 3041"/>
              <a:gd name="T10" fmla="*/ 2597 w 3043"/>
              <a:gd name="T11" fmla="*/ 2597 h 3041"/>
              <a:gd name="T12" fmla="*/ 2431 w 3043"/>
              <a:gd name="T13" fmla="*/ 2739 h 3041"/>
              <a:gd name="T14" fmla="*/ 2245 w 3043"/>
              <a:gd name="T15" fmla="*/ 2859 h 3041"/>
              <a:gd name="T16" fmla="*/ 2043 w 3043"/>
              <a:gd name="T17" fmla="*/ 2949 h 3041"/>
              <a:gd name="T18" fmla="*/ 1827 w 3043"/>
              <a:gd name="T19" fmla="*/ 3011 h 3041"/>
              <a:gd name="T20" fmla="*/ 1599 w 3043"/>
              <a:gd name="T21" fmla="*/ 3039 h 3041"/>
              <a:gd name="T22" fmla="*/ 1443 w 3043"/>
              <a:gd name="T23" fmla="*/ 3039 h 3041"/>
              <a:gd name="T24" fmla="*/ 1213 w 3043"/>
              <a:gd name="T25" fmla="*/ 3011 h 3041"/>
              <a:gd name="T26" fmla="*/ 997 w 3043"/>
              <a:gd name="T27" fmla="*/ 2949 h 3041"/>
              <a:gd name="T28" fmla="*/ 795 w 3043"/>
              <a:gd name="T29" fmla="*/ 2859 h 3041"/>
              <a:gd name="T30" fmla="*/ 612 w 3043"/>
              <a:gd name="T31" fmla="*/ 2739 h 3041"/>
              <a:gd name="T32" fmla="*/ 446 w 3043"/>
              <a:gd name="T33" fmla="*/ 2597 h 3041"/>
              <a:gd name="T34" fmla="*/ 302 w 3043"/>
              <a:gd name="T35" fmla="*/ 2431 h 3041"/>
              <a:gd name="T36" fmla="*/ 184 w 3043"/>
              <a:gd name="T37" fmla="*/ 2245 h 3041"/>
              <a:gd name="T38" fmla="*/ 92 w 3043"/>
              <a:gd name="T39" fmla="*/ 2043 h 3041"/>
              <a:gd name="T40" fmla="*/ 30 w 3043"/>
              <a:gd name="T41" fmla="*/ 1827 h 3041"/>
              <a:gd name="T42" fmla="*/ 2 w 3043"/>
              <a:gd name="T43" fmla="*/ 1599 h 3041"/>
              <a:gd name="T44" fmla="*/ 2 w 3043"/>
              <a:gd name="T45" fmla="*/ 1441 h 3041"/>
              <a:gd name="T46" fmla="*/ 30 w 3043"/>
              <a:gd name="T47" fmla="*/ 1214 h 3041"/>
              <a:gd name="T48" fmla="*/ 92 w 3043"/>
              <a:gd name="T49" fmla="*/ 998 h 3041"/>
              <a:gd name="T50" fmla="*/ 184 w 3043"/>
              <a:gd name="T51" fmla="*/ 796 h 3041"/>
              <a:gd name="T52" fmla="*/ 302 w 3043"/>
              <a:gd name="T53" fmla="*/ 610 h 3041"/>
              <a:gd name="T54" fmla="*/ 446 w 3043"/>
              <a:gd name="T55" fmla="*/ 446 h 3041"/>
              <a:gd name="T56" fmla="*/ 612 w 3043"/>
              <a:gd name="T57" fmla="*/ 302 h 3041"/>
              <a:gd name="T58" fmla="*/ 795 w 3043"/>
              <a:gd name="T59" fmla="*/ 184 h 3041"/>
              <a:gd name="T60" fmla="*/ 997 w 3043"/>
              <a:gd name="T61" fmla="*/ 92 h 3041"/>
              <a:gd name="T62" fmla="*/ 1213 w 3043"/>
              <a:gd name="T63" fmla="*/ 30 h 3041"/>
              <a:gd name="T64" fmla="*/ 1443 w 3043"/>
              <a:gd name="T65" fmla="*/ 2 h 3041"/>
              <a:gd name="T66" fmla="*/ 1599 w 3043"/>
              <a:gd name="T67" fmla="*/ 2 h 3041"/>
              <a:gd name="T68" fmla="*/ 1827 w 3043"/>
              <a:gd name="T69" fmla="*/ 30 h 3041"/>
              <a:gd name="T70" fmla="*/ 2043 w 3043"/>
              <a:gd name="T71" fmla="*/ 92 h 3041"/>
              <a:gd name="T72" fmla="*/ 2245 w 3043"/>
              <a:gd name="T73" fmla="*/ 184 h 3041"/>
              <a:gd name="T74" fmla="*/ 2431 w 3043"/>
              <a:gd name="T75" fmla="*/ 302 h 3041"/>
              <a:gd name="T76" fmla="*/ 2597 w 3043"/>
              <a:gd name="T77" fmla="*/ 446 h 3041"/>
              <a:gd name="T78" fmla="*/ 2739 w 3043"/>
              <a:gd name="T79" fmla="*/ 610 h 3041"/>
              <a:gd name="T80" fmla="*/ 2859 w 3043"/>
              <a:gd name="T81" fmla="*/ 796 h 3041"/>
              <a:gd name="T82" fmla="*/ 2949 w 3043"/>
              <a:gd name="T83" fmla="*/ 998 h 3041"/>
              <a:gd name="T84" fmla="*/ 3011 w 3043"/>
              <a:gd name="T85" fmla="*/ 1214 h 3041"/>
              <a:gd name="T86" fmla="*/ 3041 w 3043"/>
              <a:gd name="T87" fmla="*/ 1441 h 30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3043" h="3041">
                <a:moveTo>
                  <a:pt x="3043" y="1521"/>
                </a:moveTo>
                <a:lnTo>
                  <a:pt x="3043" y="1521"/>
                </a:lnTo>
                <a:lnTo>
                  <a:pt x="3041" y="1599"/>
                </a:lnTo>
                <a:lnTo>
                  <a:pt x="3035" y="1675"/>
                </a:lnTo>
                <a:lnTo>
                  <a:pt x="3025" y="1753"/>
                </a:lnTo>
                <a:lnTo>
                  <a:pt x="3011" y="1827"/>
                </a:lnTo>
                <a:lnTo>
                  <a:pt x="2995" y="1901"/>
                </a:lnTo>
                <a:lnTo>
                  <a:pt x="2973" y="1973"/>
                </a:lnTo>
                <a:lnTo>
                  <a:pt x="2949" y="2043"/>
                </a:lnTo>
                <a:lnTo>
                  <a:pt x="2923" y="2113"/>
                </a:lnTo>
                <a:lnTo>
                  <a:pt x="2893" y="2179"/>
                </a:lnTo>
                <a:lnTo>
                  <a:pt x="2859" y="2245"/>
                </a:lnTo>
                <a:lnTo>
                  <a:pt x="2821" y="2309"/>
                </a:lnTo>
                <a:lnTo>
                  <a:pt x="2783" y="2371"/>
                </a:lnTo>
                <a:lnTo>
                  <a:pt x="2739" y="2431"/>
                </a:lnTo>
                <a:lnTo>
                  <a:pt x="2695" y="2489"/>
                </a:lnTo>
                <a:lnTo>
                  <a:pt x="2647" y="2543"/>
                </a:lnTo>
                <a:lnTo>
                  <a:pt x="2597" y="2597"/>
                </a:lnTo>
                <a:lnTo>
                  <a:pt x="2543" y="2647"/>
                </a:lnTo>
                <a:lnTo>
                  <a:pt x="2489" y="2695"/>
                </a:lnTo>
                <a:lnTo>
                  <a:pt x="2431" y="2739"/>
                </a:lnTo>
                <a:lnTo>
                  <a:pt x="2371" y="2783"/>
                </a:lnTo>
                <a:lnTo>
                  <a:pt x="2309" y="2821"/>
                </a:lnTo>
                <a:lnTo>
                  <a:pt x="2245" y="2859"/>
                </a:lnTo>
                <a:lnTo>
                  <a:pt x="2181" y="2891"/>
                </a:lnTo>
                <a:lnTo>
                  <a:pt x="2113" y="2923"/>
                </a:lnTo>
                <a:lnTo>
                  <a:pt x="2043" y="2949"/>
                </a:lnTo>
                <a:lnTo>
                  <a:pt x="1973" y="2973"/>
                </a:lnTo>
                <a:lnTo>
                  <a:pt x="1901" y="2995"/>
                </a:lnTo>
                <a:lnTo>
                  <a:pt x="1827" y="3011"/>
                </a:lnTo>
                <a:lnTo>
                  <a:pt x="1753" y="3025"/>
                </a:lnTo>
                <a:lnTo>
                  <a:pt x="1677" y="3035"/>
                </a:lnTo>
                <a:lnTo>
                  <a:pt x="1599" y="3039"/>
                </a:lnTo>
                <a:lnTo>
                  <a:pt x="1521" y="3041"/>
                </a:lnTo>
                <a:lnTo>
                  <a:pt x="1521" y="3041"/>
                </a:lnTo>
                <a:lnTo>
                  <a:pt x="1443" y="3039"/>
                </a:lnTo>
                <a:lnTo>
                  <a:pt x="1365" y="3035"/>
                </a:lnTo>
                <a:lnTo>
                  <a:pt x="1289" y="3025"/>
                </a:lnTo>
                <a:lnTo>
                  <a:pt x="1213" y="3011"/>
                </a:lnTo>
                <a:lnTo>
                  <a:pt x="1141" y="2995"/>
                </a:lnTo>
                <a:lnTo>
                  <a:pt x="1069" y="2973"/>
                </a:lnTo>
                <a:lnTo>
                  <a:pt x="997" y="2949"/>
                </a:lnTo>
                <a:lnTo>
                  <a:pt x="929" y="2923"/>
                </a:lnTo>
                <a:lnTo>
                  <a:pt x="861" y="2891"/>
                </a:lnTo>
                <a:lnTo>
                  <a:pt x="795" y="2859"/>
                </a:lnTo>
                <a:lnTo>
                  <a:pt x="732" y="2821"/>
                </a:lnTo>
                <a:lnTo>
                  <a:pt x="670" y="2783"/>
                </a:lnTo>
                <a:lnTo>
                  <a:pt x="612" y="2739"/>
                </a:lnTo>
                <a:lnTo>
                  <a:pt x="554" y="2695"/>
                </a:lnTo>
                <a:lnTo>
                  <a:pt x="498" y="2647"/>
                </a:lnTo>
                <a:lnTo>
                  <a:pt x="446" y="2597"/>
                </a:lnTo>
                <a:lnTo>
                  <a:pt x="396" y="2543"/>
                </a:lnTo>
                <a:lnTo>
                  <a:pt x="348" y="2489"/>
                </a:lnTo>
                <a:lnTo>
                  <a:pt x="302" y="2431"/>
                </a:lnTo>
                <a:lnTo>
                  <a:pt x="260" y="2371"/>
                </a:lnTo>
                <a:lnTo>
                  <a:pt x="220" y="2309"/>
                </a:lnTo>
                <a:lnTo>
                  <a:pt x="184" y="2245"/>
                </a:lnTo>
                <a:lnTo>
                  <a:pt x="150" y="2179"/>
                </a:lnTo>
                <a:lnTo>
                  <a:pt x="120" y="2113"/>
                </a:lnTo>
                <a:lnTo>
                  <a:pt x="92" y="2043"/>
                </a:lnTo>
                <a:lnTo>
                  <a:pt x="68" y="1973"/>
                </a:lnTo>
                <a:lnTo>
                  <a:pt x="48" y="1901"/>
                </a:lnTo>
                <a:lnTo>
                  <a:pt x="30" y="1827"/>
                </a:lnTo>
                <a:lnTo>
                  <a:pt x="18" y="1753"/>
                </a:lnTo>
                <a:lnTo>
                  <a:pt x="8" y="1675"/>
                </a:lnTo>
                <a:lnTo>
                  <a:pt x="2" y="1599"/>
                </a:lnTo>
                <a:lnTo>
                  <a:pt x="0" y="1521"/>
                </a:lnTo>
                <a:lnTo>
                  <a:pt x="0" y="1521"/>
                </a:lnTo>
                <a:lnTo>
                  <a:pt x="2" y="1441"/>
                </a:lnTo>
                <a:lnTo>
                  <a:pt x="8" y="1366"/>
                </a:lnTo>
                <a:lnTo>
                  <a:pt x="18" y="1290"/>
                </a:lnTo>
                <a:lnTo>
                  <a:pt x="30" y="1214"/>
                </a:lnTo>
                <a:lnTo>
                  <a:pt x="48" y="1140"/>
                </a:lnTo>
                <a:lnTo>
                  <a:pt x="68" y="1068"/>
                </a:lnTo>
                <a:lnTo>
                  <a:pt x="92" y="998"/>
                </a:lnTo>
                <a:lnTo>
                  <a:pt x="120" y="928"/>
                </a:lnTo>
                <a:lnTo>
                  <a:pt x="150" y="862"/>
                </a:lnTo>
                <a:lnTo>
                  <a:pt x="184" y="796"/>
                </a:lnTo>
                <a:lnTo>
                  <a:pt x="220" y="732"/>
                </a:lnTo>
                <a:lnTo>
                  <a:pt x="260" y="670"/>
                </a:lnTo>
                <a:lnTo>
                  <a:pt x="302" y="610"/>
                </a:lnTo>
                <a:lnTo>
                  <a:pt x="348" y="554"/>
                </a:lnTo>
                <a:lnTo>
                  <a:pt x="396" y="498"/>
                </a:lnTo>
                <a:lnTo>
                  <a:pt x="446" y="446"/>
                </a:lnTo>
                <a:lnTo>
                  <a:pt x="498" y="394"/>
                </a:lnTo>
                <a:lnTo>
                  <a:pt x="554" y="348"/>
                </a:lnTo>
                <a:lnTo>
                  <a:pt x="612" y="302"/>
                </a:lnTo>
                <a:lnTo>
                  <a:pt x="670" y="260"/>
                </a:lnTo>
                <a:lnTo>
                  <a:pt x="732" y="220"/>
                </a:lnTo>
                <a:lnTo>
                  <a:pt x="795" y="184"/>
                </a:lnTo>
                <a:lnTo>
                  <a:pt x="861" y="150"/>
                </a:lnTo>
                <a:lnTo>
                  <a:pt x="929" y="120"/>
                </a:lnTo>
                <a:lnTo>
                  <a:pt x="997" y="92"/>
                </a:lnTo>
                <a:lnTo>
                  <a:pt x="1069" y="68"/>
                </a:lnTo>
                <a:lnTo>
                  <a:pt x="1141" y="48"/>
                </a:lnTo>
                <a:lnTo>
                  <a:pt x="1213" y="30"/>
                </a:lnTo>
                <a:lnTo>
                  <a:pt x="1289" y="18"/>
                </a:lnTo>
                <a:lnTo>
                  <a:pt x="1365" y="8"/>
                </a:lnTo>
                <a:lnTo>
                  <a:pt x="1443" y="2"/>
                </a:lnTo>
                <a:lnTo>
                  <a:pt x="1521" y="0"/>
                </a:lnTo>
                <a:lnTo>
                  <a:pt x="1521" y="0"/>
                </a:lnTo>
                <a:lnTo>
                  <a:pt x="1599" y="2"/>
                </a:lnTo>
                <a:lnTo>
                  <a:pt x="1677" y="8"/>
                </a:lnTo>
                <a:lnTo>
                  <a:pt x="1753" y="18"/>
                </a:lnTo>
                <a:lnTo>
                  <a:pt x="1827" y="30"/>
                </a:lnTo>
                <a:lnTo>
                  <a:pt x="1901" y="48"/>
                </a:lnTo>
                <a:lnTo>
                  <a:pt x="1973" y="68"/>
                </a:lnTo>
                <a:lnTo>
                  <a:pt x="2043" y="92"/>
                </a:lnTo>
                <a:lnTo>
                  <a:pt x="2113" y="120"/>
                </a:lnTo>
                <a:lnTo>
                  <a:pt x="2181" y="150"/>
                </a:lnTo>
                <a:lnTo>
                  <a:pt x="2245" y="184"/>
                </a:lnTo>
                <a:lnTo>
                  <a:pt x="2309" y="220"/>
                </a:lnTo>
                <a:lnTo>
                  <a:pt x="2371" y="260"/>
                </a:lnTo>
                <a:lnTo>
                  <a:pt x="2431" y="302"/>
                </a:lnTo>
                <a:lnTo>
                  <a:pt x="2489" y="348"/>
                </a:lnTo>
                <a:lnTo>
                  <a:pt x="2543" y="394"/>
                </a:lnTo>
                <a:lnTo>
                  <a:pt x="2597" y="446"/>
                </a:lnTo>
                <a:lnTo>
                  <a:pt x="2647" y="498"/>
                </a:lnTo>
                <a:lnTo>
                  <a:pt x="2695" y="554"/>
                </a:lnTo>
                <a:lnTo>
                  <a:pt x="2739" y="610"/>
                </a:lnTo>
                <a:lnTo>
                  <a:pt x="2783" y="670"/>
                </a:lnTo>
                <a:lnTo>
                  <a:pt x="2821" y="732"/>
                </a:lnTo>
                <a:lnTo>
                  <a:pt x="2859" y="796"/>
                </a:lnTo>
                <a:lnTo>
                  <a:pt x="2893" y="862"/>
                </a:lnTo>
                <a:lnTo>
                  <a:pt x="2923" y="928"/>
                </a:lnTo>
                <a:lnTo>
                  <a:pt x="2949" y="998"/>
                </a:lnTo>
                <a:lnTo>
                  <a:pt x="2973" y="1068"/>
                </a:lnTo>
                <a:lnTo>
                  <a:pt x="2995" y="1140"/>
                </a:lnTo>
                <a:lnTo>
                  <a:pt x="3011" y="1214"/>
                </a:lnTo>
                <a:lnTo>
                  <a:pt x="3025" y="1290"/>
                </a:lnTo>
                <a:lnTo>
                  <a:pt x="3035" y="1366"/>
                </a:lnTo>
                <a:lnTo>
                  <a:pt x="3041" y="1441"/>
                </a:lnTo>
                <a:lnTo>
                  <a:pt x="3043" y="1521"/>
                </a:lnTo>
                <a:lnTo>
                  <a:pt x="3043" y="152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70" name="Freeform 174">
            <a:extLst>
              <a:ext uri="{FF2B5EF4-FFF2-40B4-BE49-F238E27FC236}">
                <a16:creationId xmlns:a16="http://schemas.microsoft.com/office/drawing/2014/main" id="{FC526118-98F1-4973-B1EC-5323E66A7616}"/>
              </a:ext>
            </a:extLst>
          </p:cNvPr>
          <p:cNvSpPr>
            <a:spLocks/>
          </p:cNvSpPr>
          <p:nvPr/>
        </p:nvSpPr>
        <p:spPr bwMode="auto">
          <a:xfrm>
            <a:off x="10694971" y="9059861"/>
            <a:ext cx="4868863" cy="4865688"/>
          </a:xfrm>
          <a:custGeom>
            <a:avLst/>
            <a:gdLst>
              <a:gd name="T0" fmla="*/ 3035 w 3067"/>
              <a:gd name="T1" fmla="*/ 1687 h 3065"/>
              <a:gd name="T2" fmla="*/ 2951 w 3067"/>
              <a:gd name="T3" fmla="*/ 2051 h 3065"/>
              <a:gd name="T4" fmla="*/ 2785 w 3067"/>
              <a:gd name="T5" fmla="*/ 2377 h 3065"/>
              <a:gd name="T6" fmla="*/ 2601 w 3067"/>
              <a:gd name="T7" fmla="*/ 2599 h 3065"/>
              <a:gd name="T8" fmla="*/ 2315 w 3067"/>
              <a:gd name="T9" fmla="*/ 2823 h 3065"/>
              <a:gd name="T10" fmla="*/ 1981 w 3067"/>
              <a:gd name="T11" fmla="*/ 2975 h 3065"/>
              <a:gd name="T12" fmla="*/ 1611 w 3067"/>
              <a:gd name="T13" fmla="*/ 3039 h 3065"/>
              <a:gd name="T14" fmla="*/ 1303 w 3067"/>
              <a:gd name="T15" fmla="*/ 3025 h 3065"/>
              <a:gd name="T16" fmla="*/ 945 w 3067"/>
              <a:gd name="T17" fmla="*/ 2923 h 3065"/>
              <a:gd name="T18" fmla="*/ 630 w 3067"/>
              <a:gd name="T19" fmla="*/ 2743 h 3065"/>
              <a:gd name="T20" fmla="*/ 416 w 3067"/>
              <a:gd name="T21" fmla="*/ 2547 h 3065"/>
              <a:gd name="T22" fmla="*/ 206 w 3067"/>
              <a:gd name="T23" fmla="*/ 2251 h 3065"/>
              <a:gd name="T24" fmla="*/ 72 w 3067"/>
              <a:gd name="T25" fmla="*/ 1909 h 3065"/>
              <a:gd name="T26" fmla="*/ 24 w 3067"/>
              <a:gd name="T27" fmla="*/ 1533 h 3065"/>
              <a:gd name="T28" fmla="*/ 54 w 3067"/>
              <a:gd name="T29" fmla="*/ 1228 h 3065"/>
              <a:gd name="T30" fmla="*/ 172 w 3067"/>
              <a:gd name="T31" fmla="*/ 878 h 3065"/>
              <a:gd name="T32" fmla="*/ 368 w 3067"/>
              <a:gd name="T33" fmla="*/ 572 h 3065"/>
              <a:gd name="T34" fmla="*/ 574 w 3067"/>
              <a:gd name="T35" fmla="*/ 368 h 3065"/>
              <a:gd name="T36" fmla="*/ 879 w 3067"/>
              <a:gd name="T37" fmla="*/ 172 h 3065"/>
              <a:gd name="T38" fmla="*/ 1229 w 3067"/>
              <a:gd name="T39" fmla="*/ 54 h 3065"/>
              <a:gd name="T40" fmla="*/ 1533 w 3067"/>
              <a:gd name="T41" fmla="*/ 24 h 3065"/>
              <a:gd name="T42" fmla="*/ 1909 w 3067"/>
              <a:gd name="T43" fmla="*/ 72 h 3065"/>
              <a:gd name="T44" fmla="*/ 2253 w 3067"/>
              <a:gd name="T45" fmla="*/ 206 h 3065"/>
              <a:gd name="T46" fmla="*/ 2547 w 3067"/>
              <a:gd name="T47" fmla="*/ 416 h 3065"/>
              <a:gd name="T48" fmla="*/ 2743 w 3067"/>
              <a:gd name="T49" fmla="*/ 630 h 3065"/>
              <a:gd name="T50" fmla="*/ 2923 w 3067"/>
              <a:gd name="T51" fmla="*/ 946 h 3065"/>
              <a:gd name="T52" fmla="*/ 3025 w 3067"/>
              <a:gd name="T53" fmla="*/ 1304 h 3065"/>
              <a:gd name="T54" fmla="*/ 3067 w 3067"/>
              <a:gd name="T55" fmla="*/ 1533 h 3065"/>
              <a:gd name="T56" fmla="*/ 3035 w 3067"/>
              <a:gd name="T57" fmla="*/ 1224 h 3065"/>
              <a:gd name="T58" fmla="*/ 2915 w 3067"/>
              <a:gd name="T59" fmla="*/ 868 h 3065"/>
              <a:gd name="T60" fmla="*/ 2717 w 3067"/>
              <a:gd name="T61" fmla="*/ 558 h 3065"/>
              <a:gd name="T62" fmla="*/ 2451 w 3067"/>
              <a:gd name="T63" fmla="*/ 304 h 3065"/>
              <a:gd name="T64" fmla="*/ 2129 w 3067"/>
              <a:gd name="T65" fmla="*/ 120 h 3065"/>
              <a:gd name="T66" fmla="*/ 1767 w 3067"/>
              <a:gd name="T67" fmla="*/ 18 h 3065"/>
              <a:gd name="T68" fmla="*/ 1453 w 3067"/>
              <a:gd name="T69" fmla="*/ 2 h 3065"/>
              <a:gd name="T70" fmla="*/ 1077 w 3067"/>
              <a:gd name="T71" fmla="*/ 68 h 3065"/>
              <a:gd name="T72" fmla="*/ 738 w 3067"/>
              <a:gd name="T73" fmla="*/ 222 h 3065"/>
              <a:gd name="T74" fmla="*/ 450 w 3067"/>
              <a:gd name="T75" fmla="*/ 448 h 3065"/>
              <a:gd name="T76" fmla="*/ 222 w 3067"/>
              <a:gd name="T77" fmla="*/ 738 h 3065"/>
              <a:gd name="T78" fmla="*/ 68 w 3067"/>
              <a:gd name="T79" fmla="*/ 1078 h 3065"/>
              <a:gd name="T80" fmla="*/ 2 w 3067"/>
              <a:gd name="T81" fmla="*/ 1453 h 3065"/>
              <a:gd name="T82" fmla="*/ 18 w 3067"/>
              <a:gd name="T83" fmla="*/ 1765 h 3065"/>
              <a:gd name="T84" fmla="*/ 120 w 3067"/>
              <a:gd name="T85" fmla="*/ 2129 h 3065"/>
              <a:gd name="T86" fmla="*/ 304 w 3067"/>
              <a:gd name="T87" fmla="*/ 2449 h 3065"/>
              <a:gd name="T88" fmla="*/ 558 w 3067"/>
              <a:gd name="T89" fmla="*/ 2715 h 3065"/>
              <a:gd name="T90" fmla="*/ 867 w 3067"/>
              <a:gd name="T91" fmla="*/ 2915 h 3065"/>
              <a:gd name="T92" fmla="*/ 1223 w 3067"/>
              <a:gd name="T93" fmla="*/ 3035 h 3065"/>
              <a:gd name="T94" fmla="*/ 1533 w 3067"/>
              <a:gd name="T95" fmla="*/ 3065 h 3065"/>
              <a:gd name="T96" fmla="*/ 1915 w 3067"/>
              <a:gd name="T97" fmla="*/ 3017 h 3065"/>
              <a:gd name="T98" fmla="*/ 2263 w 3067"/>
              <a:gd name="T99" fmla="*/ 2881 h 3065"/>
              <a:gd name="T100" fmla="*/ 2563 w 3067"/>
              <a:gd name="T101" fmla="*/ 2667 h 3065"/>
              <a:gd name="T102" fmla="*/ 2805 w 3067"/>
              <a:gd name="T103" fmla="*/ 2389 h 3065"/>
              <a:gd name="T104" fmla="*/ 2973 w 3067"/>
              <a:gd name="T105" fmla="*/ 2059 h 3065"/>
              <a:gd name="T106" fmla="*/ 3059 w 3067"/>
              <a:gd name="T107" fmla="*/ 1689 h 30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3067" h="3065">
                <a:moveTo>
                  <a:pt x="3055" y="1533"/>
                </a:moveTo>
                <a:lnTo>
                  <a:pt x="3043" y="1533"/>
                </a:lnTo>
                <a:lnTo>
                  <a:pt x="3043" y="1533"/>
                </a:lnTo>
                <a:lnTo>
                  <a:pt x="3041" y="1609"/>
                </a:lnTo>
                <a:lnTo>
                  <a:pt x="3035" y="1687"/>
                </a:lnTo>
                <a:lnTo>
                  <a:pt x="3025" y="1763"/>
                </a:lnTo>
                <a:lnTo>
                  <a:pt x="3011" y="1837"/>
                </a:lnTo>
                <a:lnTo>
                  <a:pt x="2995" y="1909"/>
                </a:lnTo>
                <a:lnTo>
                  <a:pt x="2975" y="1981"/>
                </a:lnTo>
                <a:lnTo>
                  <a:pt x="2951" y="2051"/>
                </a:lnTo>
                <a:lnTo>
                  <a:pt x="2923" y="2119"/>
                </a:lnTo>
                <a:lnTo>
                  <a:pt x="2893" y="2187"/>
                </a:lnTo>
                <a:lnTo>
                  <a:pt x="2861" y="2251"/>
                </a:lnTo>
                <a:lnTo>
                  <a:pt x="2823" y="2315"/>
                </a:lnTo>
                <a:lnTo>
                  <a:pt x="2785" y="2377"/>
                </a:lnTo>
                <a:lnTo>
                  <a:pt x="2743" y="2435"/>
                </a:lnTo>
                <a:lnTo>
                  <a:pt x="2697" y="2493"/>
                </a:lnTo>
                <a:lnTo>
                  <a:pt x="2651" y="2547"/>
                </a:lnTo>
                <a:lnTo>
                  <a:pt x="2601" y="2599"/>
                </a:lnTo>
                <a:lnTo>
                  <a:pt x="2601" y="2599"/>
                </a:lnTo>
                <a:lnTo>
                  <a:pt x="2547" y="2649"/>
                </a:lnTo>
                <a:lnTo>
                  <a:pt x="2493" y="2697"/>
                </a:lnTo>
                <a:lnTo>
                  <a:pt x="2435" y="2743"/>
                </a:lnTo>
                <a:lnTo>
                  <a:pt x="2377" y="2785"/>
                </a:lnTo>
                <a:lnTo>
                  <a:pt x="2315" y="2823"/>
                </a:lnTo>
                <a:lnTo>
                  <a:pt x="2253" y="2859"/>
                </a:lnTo>
                <a:lnTo>
                  <a:pt x="2187" y="2893"/>
                </a:lnTo>
                <a:lnTo>
                  <a:pt x="2121" y="2923"/>
                </a:lnTo>
                <a:lnTo>
                  <a:pt x="2051" y="2951"/>
                </a:lnTo>
                <a:lnTo>
                  <a:pt x="1981" y="2975"/>
                </a:lnTo>
                <a:lnTo>
                  <a:pt x="1909" y="2995"/>
                </a:lnTo>
                <a:lnTo>
                  <a:pt x="1837" y="3011"/>
                </a:lnTo>
                <a:lnTo>
                  <a:pt x="1763" y="3025"/>
                </a:lnTo>
                <a:lnTo>
                  <a:pt x="1687" y="3035"/>
                </a:lnTo>
                <a:lnTo>
                  <a:pt x="1611" y="3039"/>
                </a:lnTo>
                <a:lnTo>
                  <a:pt x="1533" y="3041"/>
                </a:lnTo>
                <a:lnTo>
                  <a:pt x="1533" y="3041"/>
                </a:lnTo>
                <a:lnTo>
                  <a:pt x="1455" y="3039"/>
                </a:lnTo>
                <a:lnTo>
                  <a:pt x="1379" y="3035"/>
                </a:lnTo>
                <a:lnTo>
                  <a:pt x="1303" y="3025"/>
                </a:lnTo>
                <a:lnTo>
                  <a:pt x="1229" y="3011"/>
                </a:lnTo>
                <a:lnTo>
                  <a:pt x="1155" y="2995"/>
                </a:lnTo>
                <a:lnTo>
                  <a:pt x="1083" y="2975"/>
                </a:lnTo>
                <a:lnTo>
                  <a:pt x="1013" y="2951"/>
                </a:lnTo>
                <a:lnTo>
                  <a:pt x="945" y="2923"/>
                </a:lnTo>
                <a:lnTo>
                  <a:pt x="879" y="2893"/>
                </a:lnTo>
                <a:lnTo>
                  <a:pt x="813" y="2859"/>
                </a:lnTo>
                <a:lnTo>
                  <a:pt x="750" y="2823"/>
                </a:lnTo>
                <a:lnTo>
                  <a:pt x="690" y="2785"/>
                </a:lnTo>
                <a:lnTo>
                  <a:pt x="630" y="2743"/>
                </a:lnTo>
                <a:lnTo>
                  <a:pt x="574" y="2697"/>
                </a:lnTo>
                <a:lnTo>
                  <a:pt x="518" y="2649"/>
                </a:lnTo>
                <a:lnTo>
                  <a:pt x="466" y="2599"/>
                </a:lnTo>
                <a:lnTo>
                  <a:pt x="466" y="2599"/>
                </a:lnTo>
                <a:lnTo>
                  <a:pt x="416" y="2547"/>
                </a:lnTo>
                <a:lnTo>
                  <a:pt x="368" y="2493"/>
                </a:lnTo>
                <a:lnTo>
                  <a:pt x="324" y="2435"/>
                </a:lnTo>
                <a:lnTo>
                  <a:pt x="282" y="2377"/>
                </a:lnTo>
                <a:lnTo>
                  <a:pt x="242" y="2315"/>
                </a:lnTo>
                <a:lnTo>
                  <a:pt x="206" y="2251"/>
                </a:lnTo>
                <a:lnTo>
                  <a:pt x="172" y="2187"/>
                </a:lnTo>
                <a:lnTo>
                  <a:pt x="142" y="2119"/>
                </a:lnTo>
                <a:lnTo>
                  <a:pt x="116" y="2051"/>
                </a:lnTo>
                <a:lnTo>
                  <a:pt x="92" y="1981"/>
                </a:lnTo>
                <a:lnTo>
                  <a:pt x="72" y="1909"/>
                </a:lnTo>
                <a:lnTo>
                  <a:pt x="54" y="1837"/>
                </a:lnTo>
                <a:lnTo>
                  <a:pt x="42" y="1763"/>
                </a:lnTo>
                <a:lnTo>
                  <a:pt x="32" y="1687"/>
                </a:lnTo>
                <a:lnTo>
                  <a:pt x="26" y="1609"/>
                </a:lnTo>
                <a:lnTo>
                  <a:pt x="24" y="1533"/>
                </a:lnTo>
                <a:lnTo>
                  <a:pt x="24" y="1533"/>
                </a:lnTo>
                <a:lnTo>
                  <a:pt x="26" y="1455"/>
                </a:lnTo>
                <a:lnTo>
                  <a:pt x="32" y="1378"/>
                </a:lnTo>
                <a:lnTo>
                  <a:pt x="42" y="1304"/>
                </a:lnTo>
                <a:lnTo>
                  <a:pt x="54" y="1228"/>
                </a:lnTo>
                <a:lnTo>
                  <a:pt x="72" y="1156"/>
                </a:lnTo>
                <a:lnTo>
                  <a:pt x="92" y="1084"/>
                </a:lnTo>
                <a:lnTo>
                  <a:pt x="116" y="1014"/>
                </a:lnTo>
                <a:lnTo>
                  <a:pt x="142" y="946"/>
                </a:lnTo>
                <a:lnTo>
                  <a:pt x="172" y="878"/>
                </a:lnTo>
                <a:lnTo>
                  <a:pt x="206" y="814"/>
                </a:lnTo>
                <a:lnTo>
                  <a:pt x="242" y="750"/>
                </a:lnTo>
                <a:lnTo>
                  <a:pt x="282" y="690"/>
                </a:lnTo>
                <a:lnTo>
                  <a:pt x="324" y="630"/>
                </a:lnTo>
                <a:lnTo>
                  <a:pt x="368" y="572"/>
                </a:lnTo>
                <a:lnTo>
                  <a:pt x="416" y="518"/>
                </a:lnTo>
                <a:lnTo>
                  <a:pt x="466" y="466"/>
                </a:lnTo>
                <a:lnTo>
                  <a:pt x="466" y="466"/>
                </a:lnTo>
                <a:lnTo>
                  <a:pt x="518" y="416"/>
                </a:lnTo>
                <a:lnTo>
                  <a:pt x="574" y="368"/>
                </a:lnTo>
                <a:lnTo>
                  <a:pt x="630" y="324"/>
                </a:lnTo>
                <a:lnTo>
                  <a:pt x="690" y="282"/>
                </a:lnTo>
                <a:lnTo>
                  <a:pt x="750" y="242"/>
                </a:lnTo>
                <a:lnTo>
                  <a:pt x="813" y="206"/>
                </a:lnTo>
                <a:lnTo>
                  <a:pt x="879" y="172"/>
                </a:lnTo>
                <a:lnTo>
                  <a:pt x="945" y="142"/>
                </a:lnTo>
                <a:lnTo>
                  <a:pt x="1013" y="116"/>
                </a:lnTo>
                <a:lnTo>
                  <a:pt x="1083" y="92"/>
                </a:lnTo>
                <a:lnTo>
                  <a:pt x="1155" y="72"/>
                </a:lnTo>
                <a:lnTo>
                  <a:pt x="1229" y="54"/>
                </a:lnTo>
                <a:lnTo>
                  <a:pt x="1303" y="40"/>
                </a:lnTo>
                <a:lnTo>
                  <a:pt x="1379" y="32"/>
                </a:lnTo>
                <a:lnTo>
                  <a:pt x="1455" y="26"/>
                </a:lnTo>
                <a:lnTo>
                  <a:pt x="1533" y="24"/>
                </a:lnTo>
                <a:lnTo>
                  <a:pt x="1533" y="24"/>
                </a:lnTo>
                <a:lnTo>
                  <a:pt x="1611" y="26"/>
                </a:lnTo>
                <a:lnTo>
                  <a:pt x="1687" y="32"/>
                </a:lnTo>
                <a:lnTo>
                  <a:pt x="1763" y="40"/>
                </a:lnTo>
                <a:lnTo>
                  <a:pt x="1837" y="54"/>
                </a:lnTo>
                <a:lnTo>
                  <a:pt x="1909" y="72"/>
                </a:lnTo>
                <a:lnTo>
                  <a:pt x="1981" y="92"/>
                </a:lnTo>
                <a:lnTo>
                  <a:pt x="2051" y="116"/>
                </a:lnTo>
                <a:lnTo>
                  <a:pt x="2121" y="142"/>
                </a:lnTo>
                <a:lnTo>
                  <a:pt x="2187" y="172"/>
                </a:lnTo>
                <a:lnTo>
                  <a:pt x="2253" y="206"/>
                </a:lnTo>
                <a:lnTo>
                  <a:pt x="2315" y="242"/>
                </a:lnTo>
                <a:lnTo>
                  <a:pt x="2377" y="282"/>
                </a:lnTo>
                <a:lnTo>
                  <a:pt x="2435" y="324"/>
                </a:lnTo>
                <a:lnTo>
                  <a:pt x="2493" y="368"/>
                </a:lnTo>
                <a:lnTo>
                  <a:pt x="2547" y="416"/>
                </a:lnTo>
                <a:lnTo>
                  <a:pt x="2601" y="466"/>
                </a:lnTo>
                <a:lnTo>
                  <a:pt x="2601" y="466"/>
                </a:lnTo>
                <a:lnTo>
                  <a:pt x="2651" y="518"/>
                </a:lnTo>
                <a:lnTo>
                  <a:pt x="2697" y="572"/>
                </a:lnTo>
                <a:lnTo>
                  <a:pt x="2743" y="630"/>
                </a:lnTo>
                <a:lnTo>
                  <a:pt x="2785" y="690"/>
                </a:lnTo>
                <a:lnTo>
                  <a:pt x="2823" y="750"/>
                </a:lnTo>
                <a:lnTo>
                  <a:pt x="2861" y="814"/>
                </a:lnTo>
                <a:lnTo>
                  <a:pt x="2893" y="878"/>
                </a:lnTo>
                <a:lnTo>
                  <a:pt x="2923" y="946"/>
                </a:lnTo>
                <a:lnTo>
                  <a:pt x="2951" y="1014"/>
                </a:lnTo>
                <a:lnTo>
                  <a:pt x="2975" y="1084"/>
                </a:lnTo>
                <a:lnTo>
                  <a:pt x="2995" y="1156"/>
                </a:lnTo>
                <a:lnTo>
                  <a:pt x="3011" y="1228"/>
                </a:lnTo>
                <a:lnTo>
                  <a:pt x="3025" y="1304"/>
                </a:lnTo>
                <a:lnTo>
                  <a:pt x="3035" y="1378"/>
                </a:lnTo>
                <a:lnTo>
                  <a:pt x="3041" y="1455"/>
                </a:lnTo>
                <a:lnTo>
                  <a:pt x="3043" y="1533"/>
                </a:lnTo>
                <a:lnTo>
                  <a:pt x="3055" y="1533"/>
                </a:lnTo>
                <a:lnTo>
                  <a:pt x="3067" y="1533"/>
                </a:lnTo>
                <a:lnTo>
                  <a:pt x="3067" y="1533"/>
                </a:lnTo>
                <a:lnTo>
                  <a:pt x="3065" y="1453"/>
                </a:lnTo>
                <a:lnTo>
                  <a:pt x="3059" y="1376"/>
                </a:lnTo>
                <a:lnTo>
                  <a:pt x="3049" y="1300"/>
                </a:lnTo>
                <a:lnTo>
                  <a:pt x="3035" y="1224"/>
                </a:lnTo>
                <a:lnTo>
                  <a:pt x="3017" y="1150"/>
                </a:lnTo>
                <a:lnTo>
                  <a:pt x="2997" y="1078"/>
                </a:lnTo>
                <a:lnTo>
                  <a:pt x="2973" y="1006"/>
                </a:lnTo>
                <a:lnTo>
                  <a:pt x="2945" y="936"/>
                </a:lnTo>
                <a:lnTo>
                  <a:pt x="2915" y="868"/>
                </a:lnTo>
                <a:lnTo>
                  <a:pt x="2881" y="802"/>
                </a:lnTo>
                <a:lnTo>
                  <a:pt x="2845" y="738"/>
                </a:lnTo>
                <a:lnTo>
                  <a:pt x="2805" y="676"/>
                </a:lnTo>
                <a:lnTo>
                  <a:pt x="2761" y="616"/>
                </a:lnTo>
                <a:lnTo>
                  <a:pt x="2717" y="558"/>
                </a:lnTo>
                <a:lnTo>
                  <a:pt x="2667" y="502"/>
                </a:lnTo>
                <a:lnTo>
                  <a:pt x="2617" y="448"/>
                </a:lnTo>
                <a:lnTo>
                  <a:pt x="2563" y="398"/>
                </a:lnTo>
                <a:lnTo>
                  <a:pt x="2509" y="350"/>
                </a:lnTo>
                <a:lnTo>
                  <a:pt x="2451" y="304"/>
                </a:lnTo>
                <a:lnTo>
                  <a:pt x="2391" y="262"/>
                </a:lnTo>
                <a:lnTo>
                  <a:pt x="2327" y="222"/>
                </a:lnTo>
                <a:lnTo>
                  <a:pt x="2263" y="184"/>
                </a:lnTo>
                <a:lnTo>
                  <a:pt x="2197" y="150"/>
                </a:lnTo>
                <a:lnTo>
                  <a:pt x="2129" y="120"/>
                </a:lnTo>
                <a:lnTo>
                  <a:pt x="2059" y="92"/>
                </a:lnTo>
                <a:lnTo>
                  <a:pt x="1989" y="68"/>
                </a:lnTo>
                <a:lnTo>
                  <a:pt x="1915" y="48"/>
                </a:lnTo>
                <a:lnTo>
                  <a:pt x="1841" y="30"/>
                </a:lnTo>
                <a:lnTo>
                  <a:pt x="1767" y="18"/>
                </a:lnTo>
                <a:lnTo>
                  <a:pt x="1689" y="8"/>
                </a:lnTo>
                <a:lnTo>
                  <a:pt x="1611" y="2"/>
                </a:lnTo>
                <a:lnTo>
                  <a:pt x="1533" y="0"/>
                </a:lnTo>
                <a:lnTo>
                  <a:pt x="1533" y="0"/>
                </a:lnTo>
                <a:lnTo>
                  <a:pt x="1453" y="2"/>
                </a:lnTo>
                <a:lnTo>
                  <a:pt x="1375" y="8"/>
                </a:lnTo>
                <a:lnTo>
                  <a:pt x="1299" y="18"/>
                </a:lnTo>
                <a:lnTo>
                  <a:pt x="1223" y="30"/>
                </a:lnTo>
                <a:lnTo>
                  <a:pt x="1149" y="48"/>
                </a:lnTo>
                <a:lnTo>
                  <a:pt x="1077" y="68"/>
                </a:lnTo>
                <a:lnTo>
                  <a:pt x="1005" y="92"/>
                </a:lnTo>
                <a:lnTo>
                  <a:pt x="935" y="120"/>
                </a:lnTo>
                <a:lnTo>
                  <a:pt x="867" y="150"/>
                </a:lnTo>
                <a:lnTo>
                  <a:pt x="801" y="184"/>
                </a:lnTo>
                <a:lnTo>
                  <a:pt x="738" y="222"/>
                </a:lnTo>
                <a:lnTo>
                  <a:pt x="676" y="262"/>
                </a:lnTo>
                <a:lnTo>
                  <a:pt x="616" y="304"/>
                </a:lnTo>
                <a:lnTo>
                  <a:pt x="558" y="350"/>
                </a:lnTo>
                <a:lnTo>
                  <a:pt x="502" y="398"/>
                </a:lnTo>
                <a:lnTo>
                  <a:pt x="450" y="448"/>
                </a:lnTo>
                <a:lnTo>
                  <a:pt x="398" y="502"/>
                </a:lnTo>
                <a:lnTo>
                  <a:pt x="350" y="558"/>
                </a:lnTo>
                <a:lnTo>
                  <a:pt x="304" y="616"/>
                </a:lnTo>
                <a:lnTo>
                  <a:pt x="262" y="676"/>
                </a:lnTo>
                <a:lnTo>
                  <a:pt x="222" y="738"/>
                </a:lnTo>
                <a:lnTo>
                  <a:pt x="184" y="802"/>
                </a:lnTo>
                <a:lnTo>
                  <a:pt x="152" y="868"/>
                </a:lnTo>
                <a:lnTo>
                  <a:pt x="120" y="936"/>
                </a:lnTo>
                <a:lnTo>
                  <a:pt x="92" y="1006"/>
                </a:lnTo>
                <a:lnTo>
                  <a:pt x="68" y="1078"/>
                </a:lnTo>
                <a:lnTo>
                  <a:pt x="48" y="1150"/>
                </a:lnTo>
                <a:lnTo>
                  <a:pt x="32" y="1224"/>
                </a:lnTo>
                <a:lnTo>
                  <a:pt x="18" y="1300"/>
                </a:lnTo>
                <a:lnTo>
                  <a:pt x="8" y="1376"/>
                </a:lnTo>
                <a:lnTo>
                  <a:pt x="2" y="1453"/>
                </a:lnTo>
                <a:lnTo>
                  <a:pt x="0" y="1533"/>
                </a:lnTo>
                <a:lnTo>
                  <a:pt x="0" y="1533"/>
                </a:lnTo>
                <a:lnTo>
                  <a:pt x="2" y="1611"/>
                </a:lnTo>
                <a:lnTo>
                  <a:pt x="8" y="1689"/>
                </a:lnTo>
                <a:lnTo>
                  <a:pt x="18" y="1765"/>
                </a:lnTo>
                <a:lnTo>
                  <a:pt x="32" y="1841"/>
                </a:lnTo>
                <a:lnTo>
                  <a:pt x="48" y="1915"/>
                </a:lnTo>
                <a:lnTo>
                  <a:pt x="68" y="1989"/>
                </a:lnTo>
                <a:lnTo>
                  <a:pt x="92" y="2059"/>
                </a:lnTo>
                <a:lnTo>
                  <a:pt x="120" y="2129"/>
                </a:lnTo>
                <a:lnTo>
                  <a:pt x="152" y="2197"/>
                </a:lnTo>
                <a:lnTo>
                  <a:pt x="184" y="2263"/>
                </a:lnTo>
                <a:lnTo>
                  <a:pt x="222" y="2327"/>
                </a:lnTo>
                <a:lnTo>
                  <a:pt x="262" y="2389"/>
                </a:lnTo>
                <a:lnTo>
                  <a:pt x="304" y="2449"/>
                </a:lnTo>
                <a:lnTo>
                  <a:pt x="350" y="2507"/>
                </a:lnTo>
                <a:lnTo>
                  <a:pt x="398" y="2563"/>
                </a:lnTo>
                <a:lnTo>
                  <a:pt x="450" y="2617"/>
                </a:lnTo>
                <a:lnTo>
                  <a:pt x="502" y="2667"/>
                </a:lnTo>
                <a:lnTo>
                  <a:pt x="558" y="2715"/>
                </a:lnTo>
                <a:lnTo>
                  <a:pt x="616" y="2761"/>
                </a:lnTo>
                <a:lnTo>
                  <a:pt x="676" y="2805"/>
                </a:lnTo>
                <a:lnTo>
                  <a:pt x="738" y="2843"/>
                </a:lnTo>
                <a:lnTo>
                  <a:pt x="801" y="2881"/>
                </a:lnTo>
                <a:lnTo>
                  <a:pt x="867" y="2915"/>
                </a:lnTo>
                <a:lnTo>
                  <a:pt x="935" y="2945"/>
                </a:lnTo>
                <a:lnTo>
                  <a:pt x="1005" y="2973"/>
                </a:lnTo>
                <a:lnTo>
                  <a:pt x="1077" y="2997"/>
                </a:lnTo>
                <a:lnTo>
                  <a:pt x="1149" y="3017"/>
                </a:lnTo>
                <a:lnTo>
                  <a:pt x="1223" y="3035"/>
                </a:lnTo>
                <a:lnTo>
                  <a:pt x="1299" y="3049"/>
                </a:lnTo>
                <a:lnTo>
                  <a:pt x="1375" y="3059"/>
                </a:lnTo>
                <a:lnTo>
                  <a:pt x="1453" y="3063"/>
                </a:lnTo>
                <a:lnTo>
                  <a:pt x="1533" y="3065"/>
                </a:lnTo>
                <a:lnTo>
                  <a:pt x="1533" y="3065"/>
                </a:lnTo>
                <a:lnTo>
                  <a:pt x="1611" y="3063"/>
                </a:lnTo>
                <a:lnTo>
                  <a:pt x="1689" y="3059"/>
                </a:lnTo>
                <a:lnTo>
                  <a:pt x="1767" y="3049"/>
                </a:lnTo>
                <a:lnTo>
                  <a:pt x="1841" y="3035"/>
                </a:lnTo>
                <a:lnTo>
                  <a:pt x="1915" y="3017"/>
                </a:lnTo>
                <a:lnTo>
                  <a:pt x="1989" y="2997"/>
                </a:lnTo>
                <a:lnTo>
                  <a:pt x="2059" y="2973"/>
                </a:lnTo>
                <a:lnTo>
                  <a:pt x="2129" y="2945"/>
                </a:lnTo>
                <a:lnTo>
                  <a:pt x="2197" y="2915"/>
                </a:lnTo>
                <a:lnTo>
                  <a:pt x="2263" y="2881"/>
                </a:lnTo>
                <a:lnTo>
                  <a:pt x="2327" y="2843"/>
                </a:lnTo>
                <a:lnTo>
                  <a:pt x="2391" y="2805"/>
                </a:lnTo>
                <a:lnTo>
                  <a:pt x="2451" y="2761"/>
                </a:lnTo>
                <a:lnTo>
                  <a:pt x="2509" y="2715"/>
                </a:lnTo>
                <a:lnTo>
                  <a:pt x="2563" y="2667"/>
                </a:lnTo>
                <a:lnTo>
                  <a:pt x="2617" y="2617"/>
                </a:lnTo>
                <a:lnTo>
                  <a:pt x="2667" y="2563"/>
                </a:lnTo>
                <a:lnTo>
                  <a:pt x="2717" y="2507"/>
                </a:lnTo>
                <a:lnTo>
                  <a:pt x="2761" y="2449"/>
                </a:lnTo>
                <a:lnTo>
                  <a:pt x="2805" y="2389"/>
                </a:lnTo>
                <a:lnTo>
                  <a:pt x="2845" y="2327"/>
                </a:lnTo>
                <a:lnTo>
                  <a:pt x="2881" y="2263"/>
                </a:lnTo>
                <a:lnTo>
                  <a:pt x="2915" y="2197"/>
                </a:lnTo>
                <a:lnTo>
                  <a:pt x="2945" y="2129"/>
                </a:lnTo>
                <a:lnTo>
                  <a:pt x="2973" y="2059"/>
                </a:lnTo>
                <a:lnTo>
                  <a:pt x="2997" y="1989"/>
                </a:lnTo>
                <a:lnTo>
                  <a:pt x="3017" y="1915"/>
                </a:lnTo>
                <a:lnTo>
                  <a:pt x="3035" y="1841"/>
                </a:lnTo>
                <a:lnTo>
                  <a:pt x="3049" y="1765"/>
                </a:lnTo>
                <a:lnTo>
                  <a:pt x="3059" y="1689"/>
                </a:lnTo>
                <a:lnTo>
                  <a:pt x="3065" y="1611"/>
                </a:lnTo>
                <a:lnTo>
                  <a:pt x="3067" y="1533"/>
                </a:lnTo>
                <a:lnTo>
                  <a:pt x="3055" y="1533"/>
                </a:lnTo>
                <a:close/>
              </a:path>
            </a:pathLst>
          </a:custGeom>
          <a:solidFill>
            <a:srgbClr val="79BEE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71" name="Freeform 181">
            <a:extLst>
              <a:ext uri="{FF2B5EF4-FFF2-40B4-BE49-F238E27FC236}">
                <a16:creationId xmlns:a16="http://schemas.microsoft.com/office/drawing/2014/main" id="{D772337E-6A35-47FF-862D-627D855EC5FC}"/>
              </a:ext>
            </a:extLst>
          </p:cNvPr>
          <p:cNvSpPr>
            <a:spLocks/>
          </p:cNvSpPr>
          <p:nvPr/>
        </p:nvSpPr>
        <p:spPr bwMode="auto">
          <a:xfrm>
            <a:off x="10983896" y="9348786"/>
            <a:ext cx="4291013" cy="4291013"/>
          </a:xfrm>
          <a:custGeom>
            <a:avLst/>
            <a:gdLst>
              <a:gd name="T0" fmla="*/ 2701 w 2703"/>
              <a:gd name="T1" fmla="*/ 1419 h 2703"/>
              <a:gd name="T2" fmla="*/ 2675 w 2703"/>
              <a:gd name="T3" fmla="*/ 1623 h 2703"/>
              <a:gd name="T4" fmla="*/ 2621 w 2703"/>
              <a:gd name="T5" fmla="*/ 1815 h 2703"/>
              <a:gd name="T6" fmla="*/ 2539 w 2703"/>
              <a:gd name="T7" fmla="*/ 1995 h 2703"/>
              <a:gd name="T8" fmla="*/ 2433 w 2703"/>
              <a:gd name="T9" fmla="*/ 2159 h 2703"/>
              <a:gd name="T10" fmla="*/ 2307 w 2703"/>
              <a:gd name="T11" fmla="*/ 2307 h 2703"/>
              <a:gd name="T12" fmla="*/ 2159 w 2703"/>
              <a:gd name="T13" fmla="*/ 2433 h 2703"/>
              <a:gd name="T14" fmla="*/ 1995 w 2703"/>
              <a:gd name="T15" fmla="*/ 2539 h 2703"/>
              <a:gd name="T16" fmla="*/ 1815 w 2703"/>
              <a:gd name="T17" fmla="*/ 2621 h 2703"/>
              <a:gd name="T18" fmla="*/ 1623 w 2703"/>
              <a:gd name="T19" fmla="*/ 2675 h 2703"/>
              <a:gd name="T20" fmla="*/ 1421 w 2703"/>
              <a:gd name="T21" fmla="*/ 2701 h 2703"/>
              <a:gd name="T22" fmla="*/ 1281 w 2703"/>
              <a:gd name="T23" fmla="*/ 2701 h 2703"/>
              <a:gd name="T24" fmla="*/ 1079 w 2703"/>
              <a:gd name="T25" fmla="*/ 2675 h 2703"/>
              <a:gd name="T26" fmla="*/ 885 w 2703"/>
              <a:gd name="T27" fmla="*/ 2621 h 2703"/>
              <a:gd name="T28" fmla="*/ 707 w 2703"/>
              <a:gd name="T29" fmla="*/ 2539 h 2703"/>
              <a:gd name="T30" fmla="*/ 542 w 2703"/>
              <a:gd name="T31" fmla="*/ 2433 h 2703"/>
              <a:gd name="T32" fmla="*/ 396 w 2703"/>
              <a:gd name="T33" fmla="*/ 2307 h 2703"/>
              <a:gd name="T34" fmla="*/ 268 w 2703"/>
              <a:gd name="T35" fmla="*/ 2159 h 2703"/>
              <a:gd name="T36" fmla="*/ 162 w 2703"/>
              <a:gd name="T37" fmla="*/ 1995 h 2703"/>
              <a:gd name="T38" fmla="*/ 82 w 2703"/>
              <a:gd name="T39" fmla="*/ 1815 h 2703"/>
              <a:gd name="T40" fmla="*/ 28 w 2703"/>
              <a:gd name="T41" fmla="*/ 1623 h 2703"/>
              <a:gd name="T42" fmla="*/ 2 w 2703"/>
              <a:gd name="T43" fmla="*/ 1419 h 2703"/>
              <a:gd name="T44" fmla="*/ 2 w 2703"/>
              <a:gd name="T45" fmla="*/ 1281 h 2703"/>
              <a:gd name="T46" fmla="*/ 28 w 2703"/>
              <a:gd name="T47" fmla="*/ 1078 h 2703"/>
              <a:gd name="T48" fmla="*/ 82 w 2703"/>
              <a:gd name="T49" fmla="*/ 886 h 2703"/>
              <a:gd name="T50" fmla="*/ 162 w 2703"/>
              <a:gd name="T51" fmla="*/ 706 h 2703"/>
              <a:gd name="T52" fmla="*/ 268 w 2703"/>
              <a:gd name="T53" fmla="*/ 542 h 2703"/>
              <a:gd name="T54" fmla="*/ 396 w 2703"/>
              <a:gd name="T55" fmla="*/ 396 h 2703"/>
              <a:gd name="T56" fmla="*/ 542 w 2703"/>
              <a:gd name="T57" fmla="*/ 268 h 2703"/>
              <a:gd name="T58" fmla="*/ 707 w 2703"/>
              <a:gd name="T59" fmla="*/ 162 h 2703"/>
              <a:gd name="T60" fmla="*/ 885 w 2703"/>
              <a:gd name="T61" fmla="*/ 82 h 2703"/>
              <a:gd name="T62" fmla="*/ 1079 w 2703"/>
              <a:gd name="T63" fmla="*/ 26 h 2703"/>
              <a:gd name="T64" fmla="*/ 1281 w 2703"/>
              <a:gd name="T65" fmla="*/ 2 h 2703"/>
              <a:gd name="T66" fmla="*/ 1421 w 2703"/>
              <a:gd name="T67" fmla="*/ 2 h 2703"/>
              <a:gd name="T68" fmla="*/ 1623 w 2703"/>
              <a:gd name="T69" fmla="*/ 26 h 2703"/>
              <a:gd name="T70" fmla="*/ 1815 w 2703"/>
              <a:gd name="T71" fmla="*/ 82 h 2703"/>
              <a:gd name="T72" fmla="*/ 1995 w 2703"/>
              <a:gd name="T73" fmla="*/ 162 h 2703"/>
              <a:gd name="T74" fmla="*/ 2159 w 2703"/>
              <a:gd name="T75" fmla="*/ 268 h 2703"/>
              <a:gd name="T76" fmla="*/ 2307 w 2703"/>
              <a:gd name="T77" fmla="*/ 396 h 2703"/>
              <a:gd name="T78" fmla="*/ 2433 w 2703"/>
              <a:gd name="T79" fmla="*/ 542 h 2703"/>
              <a:gd name="T80" fmla="*/ 2539 w 2703"/>
              <a:gd name="T81" fmla="*/ 706 h 2703"/>
              <a:gd name="T82" fmla="*/ 2621 w 2703"/>
              <a:gd name="T83" fmla="*/ 886 h 2703"/>
              <a:gd name="T84" fmla="*/ 2675 w 2703"/>
              <a:gd name="T85" fmla="*/ 1078 h 2703"/>
              <a:gd name="T86" fmla="*/ 2701 w 2703"/>
              <a:gd name="T87" fmla="*/ 1281 h 27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2703" h="2703">
                <a:moveTo>
                  <a:pt x="2703" y="1351"/>
                </a:moveTo>
                <a:lnTo>
                  <a:pt x="2703" y="1351"/>
                </a:lnTo>
                <a:lnTo>
                  <a:pt x="2701" y="1419"/>
                </a:lnTo>
                <a:lnTo>
                  <a:pt x="2695" y="1489"/>
                </a:lnTo>
                <a:lnTo>
                  <a:pt x="2687" y="1557"/>
                </a:lnTo>
                <a:lnTo>
                  <a:pt x="2675" y="1623"/>
                </a:lnTo>
                <a:lnTo>
                  <a:pt x="2659" y="1689"/>
                </a:lnTo>
                <a:lnTo>
                  <a:pt x="2641" y="1753"/>
                </a:lnTo>
                <a:lnTo>
                  <a:pt x="2621" y="1815"/>
                </a:lnTo>
                <a:lnTo>
                  <a:pt x="2597" y="1877"/>
                </a:lnTo>
                <a:lnTo>
                  <a:pt x="2569" y="1937"/>
                </a:lnTo>
                <a:lnTo>
                  <a:pt x="2539" y="1995"/>
                </a:lnTo>
                <a:lnTo>
                  <a:pt x="2507" y="2051"/>
                </a:lnTo>
                <a:lnTo>
                  <a:pt x="2471" y="2107"/>
                </a:lnTo>
                <a:lnTo>
                  <a:pt x="2433" y="2159"/>
                </a:lnTo>
                <a:lnTo>
                  <a:pt x="2393" y="2211"/>
                </a:lnTo>
                <a:lnTo>
                  <a:pt x="2351" y="2259"/>
                </a:lnTo>
                <a:lnTo>
                  <a:pt x="2307" y="2307"/>
                </a:lnTo>
                <a:lnTo>
                  <a:pt x="2259" y="2351"/>
                </a:lnTo>
                <a:lnTo>
                  <a:pt x="2211" y="2393"/>
                </a:lnTo>
                <a:lnTo>
                  <a:pt x="2159" y="2433"/>
                </a:lnTo>
                <a:lnTo>
                  <a:pt x="2107" y="2471"/>
                </a:lnTo>
                <a:lnTo>
                  <a:pt x="2051" y="2507"/>
                </a:lnTo>
                <a:lnTo>
                  <a:pt x="1995" y="2539"/>
                </a:lnTo>
                <a:lnTo>
                  <a:pt x="1937" y="2569"/>
                </a:lnTo>
                <a:lnTo>
                  <a:pt x="1877" y="2597"/>
                </a:lnTo>
                <a:lnTo>
                  <a:pt x="1815" y="2621"/>
                </a:lnTo>
                <a:lnTo>
                  <a:pt x="1753" y="2641"/>
                </a:lnTo>
                <a:lnTo>
                  <a:pt x="1689" y="2659"/>
                </a:lnTo>
                <a:lnTo>
                  <a:pt x="1623" y="2675"/>
                </a:lnTo>
                <a:lnTo>
                  <a:pt x="1557" y="2687"/>
                </a:lnTo>
                <a:lnTo>
                  <a:pt x="1489" y="2695"/>
                </a:lnTo>
                <a:lnTo>
                  <a:pt x="1421" y="2701"/>
                </a:lnTo>
                <a:lnTo>
                  <a:pt x="1351" y="2703"/>
                </a:lnTo>
                <a:lnTo>
                  <a:pt x="1351" y="2703"/>
                </a:lnTo>
                <a:lnTo>
                  <a:pt x="1281" y="2701"/>
                </a:lnTo>
                <a:lnTo>
                  <a:pt x="1213" y="2695"/>
                </a:lnTo>
                <a:lnTo>
                  <a:pt x="1145" y="2687"/>
                </a:lnTo>
                <a:lnTo>
                  <a:pt x="1079" y="2675"/>
                </a:lnTo>
                <a:lnTo>
                  <a:pt x="1013" y="2659"/>
                </a:lnTo>
                <a:lnTo>
                  <a:pt x="949" y="2641"/>
                </a:lnTo>
                <a:lnTo>
                  <a:pt x="885" y="2621"/>
                </a:lnTo>
                <a:lnTo>
                  <a:pt x="825" y="2597"/>
                </a:lnTo>
                <a:lnTo>
                  <a:pt x="765" y="2569"/>
                </a:lnTo>
                <a:lnTo>
                  <a:pt x="707" y="2539"/>
                </a:lnTo>
                <a:lnTo>
                  <a:pt x="649" y="2507"/>
                </a:lnTo>
                <a:lnTo>
                  <a:pt x="596" y="2471"/>
                </a:lnTo>
                <a:lnTo>
                  <a:pt x="542" y="2433"/>
                </a:lnTo>
                <a:lnTo>
                  <a:pt x="492" y="2393"/>
                </a:lnTo>
                <a:lnTo>
                  <a:pt x="442" y="2351"/>
                </a:lnTo>
                <a:lnTo>
                  <a:pt x="396" y="2307"/>
                </a:lnTo>
                <a:lnTo>
                  <a:pt x="350" y="2259"/>
                </a:lnTo>
                <a:lnTo>
                  <a:pt x="308" y="2211"/>
                </a:lnTo>
                <a:lnTo>
                  <a:pt x="268" y="2159"/>
                </a:lnTo>
                <a:lnTo>
                  <a:pt x="230" y="2107"/>
                </a:lnTo>
                <a:lnTo>
                  <a:pt x="196" y="2051"/>
                </a:lnTo>
                <a:lnTo>
                  <a:pt x="162" y="1995"/>
                </a:lnTo>
                <a:lnTo>
                  <a:pt x="132" y="1937"/>
                </a:lnTo>
                <a:lnTo>
                  <a:pt x="106" y="1877"/>
                </a:lnTo>
                <a:lnTo>
                  <a:pt x="82" y="1815"/>
                </a:lnTo>
                <a:lnTo>
                  <a:pt x="60" y="1753"/>
                </a:lnTo>
                <a:lnTo>
                  <a:pt x="42" y="1689"/>
                </a:lnTo>
                <a:lnTo>
                  <a:pt x="28" y="1623"/>
                </a:lnTo>
                <a:lnTo>
                  <a:pt x="16" y="1557"/>
                </a:lnTo>
                <a:lnTo>
                  <a:pt x="6" y="1489"/>
                </a:lnTo>
                <a:lnTo>
                  <a:pt x="2" y="1419"/>
                </a:lnTo>
                <a:lnTo>
                  <a:pt x="0" y="1351"/>
                </a:lnTo>
                <a:lnTo>
                  <a:pt x="0" y="1351"/>
                </a:lnTo>
                <a:lnTo>
                  <a:pt x="2" y="1281"/>
                </a:lnTo>
                <a:lnTo>
                  <a:pt x="6" y="1214"/>
                </a:lnTo>
                <a:lnTo>
                  <a:pt x="16" y="1146"/>
                </a:lnTo>
                <a:lnTo>
                  <a:pt x="28" y="1078"/>
                </a:lnTo>
                <a:lnTo>
                  <a:pt x="42" y="1014"/>
                </a:lnTo>
                <a:lnTo>
                  <a:pt x="60" y="950"/>
                </a:lnTo>
                <a:lnTo>
                  <a:pt x="82" y="886"/>
                </a:lnTo>
                <a:lnTo>
                  <a:pt x="106" y="826"/>
                </a:lnTo>
                <a:lnTo>
                  <a:pt x="132" y="766"/>
                </a:lnTo>
                <a:lnTo>
                  <a:pt x="162" y="706"/>
                </a:lnTo>
                <a:lnTo>
                  <a:pt x="196" y="650"/>
                </a:lnTo>
                <a:lnTo>
                  <a:pt x="230" y="596"/>
                </a:lnTo>
                <a:lnTo>
                  <a:pt x="268" y="542"/>
                </a:lnTo>
                <a:lnTo>
                  <a:pt x="308" y="492"/>
                </a:lnTo>
                <a:lnTo>
                  <a:pt x="350" y="442"/>
                </a:lnTo>
                <a:lnTo>
                  <a:pt x="396" y="396"/>
                </a:lnTo>
                <a:lnTo>
                  <a:pt x="442" y="350"/>
                </a:lnTo>
                <a:lnTo>
                  <a:pt x="492" y="308"/>
                </a:lnTo>
                <a:lnTo>
                  <a:pt x="542" y="268"/>
                </a:lnTo>
                <a:lnTo>
                  <a:pt x="596" y="230"/>
                </a:lnTo>
                <a:lnTo>
                  <a:pt x="649" y="196"/>
                </a:lnTo>
                <a:lnTo>
                  <a:pt x="707" y="162"/>
                </a:lnTo>
                <a:lnTo>
                  <a:pt x="765" y="132"/>
                </a:lnTo>
                <a:lnTo>
                  <a:pt x="825" y="106"/>
                </a:lnTo>
                <a:lnTo>
                  <a:pt x="885" y="82"/>
                </a:lnTo>
                <a:lnTo>
                  <a:pt x="949" y="60"/>
                </a:lnTo>
                <a:lnTo>
                  <a:pt x="1013" y="42"/>
                </a:lnTo>
                <a:lnTo>
                  <a:pt x="1079" y="26"/>
                </a:lnTo>
                <a:lnTo>
                  <a:pt x="1145" y="14"/>
                </a:lnTo>
                <a:lnTo>
                  <a:pt x="1213" y="6"/>
                </a:lnTo>
                <a:lnTo>
                  <a:pt x="1281" y="2"/>
                </a:lnTo>
                <a:lnTo>
                  <a:pt x="1351" y="0"/>
                </a:lnTo>
                <a:lnTo>
                  <a:pt x="1351" y="0"/>
                </a:lnTo>
                <a:lnTo>
                  <a:pt x="1421" y="2"/>
                </a:lnTo>
                <a:lnTo>
                  <a:pt x="1489" y="6"/>
                </a:lnTo>
                <a:lnTo>
                  <a:pt x="1557" y="14"/>
                </a:lnTo>
                <a:lnTo>
                  <a:pt x="1623" y="26"/>
                </a:lnTo>
                <a:lnTo>
                  <a:pt x="1689" y="42"/>
                </a:lnTo>
                <a:lnTo>
                  <a:pt x="1753" y="60"/>
                </a:lnTo>
                <a:lnTo>
                  <a:pt x="1815" y="82"/>
                </a:lnTo>
                <a:lnTo>
                  <a:pt x="1877" y="106"/>
                </a:lnTo>
                <a:lnTo>
                  <a:pt x="1937" y="132"/>
                </a:lnTo>
                <a:lnTo>
                  <a:pt x="1995" y="162"/>
                </a:lnTo>
                <a:lnTo>
                  <a:pt x="2051" y="196"/>
                </a:lnTo>
                <a:lnTo>
                  <a:pt x="2107" y="230"/>
                </a:lnTo>
                <a:lnTo>
                  <a:pt x="2159" y="268"/>
                </a:lnTo>
                <a:lnTo>
                  <a:pt x="2211" y="308"/>
                </a:lnTo>
                <a:lnTo>
                  <a:pt x="2259" y="350"/>
                </a:lnTo>
                <a:lnTo>
                  <a:pt x="2307" y="396"/>
                </a:lnTo>
                <a:lnTo>
                  <a:pt x="2351" y="442"/>
                </a:lnTo>
                <a:lnTo>
                  <a:pt x="2393" y="492"/>
                </a:lnTo>
                <a:lnTo>
                  <a:pt x="2433" y="542"/>
                </a:lnTo>
                <a:lnTo>
                  <a:pt x="2471" y="596"/>
                </a:lnTo>
                <a:lnTo>
                  <a:pt x="2507" y="650"/>
                </a:lnTo>
                <a:lnTo>
                  <a:pt x="2539" y="706"/>
                </a:lnTo>
                <a:lnTo>
                  <a:pt x="2569" y="766"/>
                </a:lnTo>
                <a:lnTo>
                  <a:pt x="2597" y="826"/>
                </a:lnTo>
                <a:lnTo>
                  <a:pt x="2621" y="886"/>
                </a:lnTo>
                <a:lnTo>
                  <a:pt x="2641" y="950"/>
                </a:lnTo>
                <a:lnTo>
                  <a:pt x="2659" y="1014"/>
                </a:lnTo>
                <a:lnTo>
                  <a:pt x="2675" y="1078"/>
                </a:lnTo>
                <a:lnTo>
                  <a:pt x="2687" y="1146"/>
                </a:lnTo>
                <a:lnTo>
                  <a:pt x="2695" y="1214"/>
                </a:lnTo>
                <a:lnTo>
                  <a:pt x="2701" y="1281"/>
                </a:lnTo>
                <a:lnTo>
                  <a:pt x="2703" y="1351"/>
                </a:lnTo>
                <a:lnTo>
                  <a:pt x="2703" y="1351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76" name="Rectangle 242">
            <a:extLst>
              <a:ext uri="{FF2B5EF4-FFF2-40B4-BE49-F238E27FC236}">
                <a16:creationId xmlns:a16="http://schemas.microsoft.com/office/drawing/2014/main" id="{6821AE99-FA9E-4BFD-8274-BE2F0D41DE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468209" y="10742611"/>
            <a:ext cx="125515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3400" b="1" i="0" u="none" strike="noStrike" cap="none" normalizeH="0" baseline="0" dirty="0" err="1" smtClean="0">
                <a:ln>
                  <a:noFill/>
                </a:ln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안교석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effectLst/>
            </a:endParaRPr>
          </a:p>
        </p:txBody>
      </p:sp>
      <p:sp>
        <p:nvSpPr>
          <p:cNvPr id="477" name="Freeform 243">
            <a:extLst>
              <a:ext uri="{FF2B5EF4-FFF2-40B4-BE49-F238E27FC236}">
                <a16:creationId xmlns:a16="http://schemas.microsoft.com/office/drawing/2014/main" id="{4223799D-7A60-4A54-8C9D-7B205F422D68}"/>
              </a:ext>
            </a:extLst>
          </p:cNvPr>
          <p:cNvSpPr>
            <a:spLocks/>
          </p:cNvSpPr>
          <p:nvPr/>
        </p:nvSpPr>
        <p:spPr bwMode="auto">
          <a:xfrm>
            <a:off x="12392009" y="11433174"/>
            <a:ext cx="1431925" cy="0"/>
          </a:xfrm>
          <a:custGeom>
            <a:avLst/>
            <a:gdLst>
              <a:gd name="T0" fmla="*/ 0 w 902"/>
              <a:gd name="T1" fmla="*/ 902 w 902"/>
              <a:gd name="T2" fmla="*/ 0 w 902"/>
            </a:gdLst>
            <a:ahLst/>
            <a:cxnLst>
              <a:cxn ang="0">
                <a:pos x="T0" y="0"/>
              </a:cxn>
              <a:cxn ang="0">
                <a:pos x="T1" y="0"/>
              </a:cxn>
              <a:cxn ang="0">
                <a:pos x="T2" y="0"/>
              </a:cxn>
            </a:cxnLst>
            <a:rect l="0" t="0" r="r" b="b"/>
            <a:pathLst>
              <a:path w="902">
                <a:moveTo>
                  <a:pt x="0" y="0"/>
                </a:moveTo>
                <a:lnTo>
                  <a:pt x="902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78" name="Line 244">
            <a:extLst>
              <a:ext uri="{FF2B5EF4-FFF2-40B4-BE49-F238E27FC236}">
                <a16:creationId xmlns:a16="http://schemas.microsoft.com/office/drawing/2014/main" id="{7BC86A4B-EB19-4DBB-AB27-57D3D692E045}"/>
              </a:ext>
            </a:extLst>
          </p:cNvPr>
          <p:cNvSpPr>
            <a:spLocks noChangeShapeType="1"/>
          </p:cNvSpPr>
          <p:nvPr/>
        </p:nvSpPr>
        <p:spPr bwMode="auto">
          <a:xfrm>
            <a:off x="12392009" y="11433174"/>
            <a:ext cx="1431925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79" name="Rectangle 245">
            <a:extLst>
              <a:ext uri="{FF2B5EF4-FFF2-40B4-BE49-F238E27FC236}">
                <a16:creationId xmlns:a16="http://schemas.microsoft.com/office/drawing/2014/main" id="{2C0C4570-9758-4537-A0E5-C48BF1838B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392009" y="11414124"/>
            <a:ext cx="1431925" cy="381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80" name="Freeform 246">
            <a:extLst>
              <a:ext uri="{FF2B5EF4-FFF2-40B4-BE49-F238E27FC236}">
                <a16:creationId xmlns:a16="http://schemas.microsoft.com/office/drawing/2014/main" id="{074437BE-1441-466B-B25A-D515C8FCBBB8}"/>
              </a:ext>
            </a:extLst>
          </p:cNvPr>
          <p:cNvSpPr>
            <a:spLocks/>
          </p:cNvSpPr>
          <p:nvPr/>
        </p:nvSpPr>
        <p:spPr bwMode="auto">
          <a:xfrm>
            <a:off x="12392009" y="11414124"/>
            <a:ext cx="1431925" cy="38100"/>
          </a:xfrm>
          <a:custGeom>
            <a:avLst/>
            <a:gdLst>
              <a:gd name="T0" fmla="*/ 0 w 902"/>
              <a:gd name="T1" fmla="*/ 24 h 24"/>
              <a:gd name="T2" fmla="*/ 902 w 902"/>
              <a:gd name="T3" fmla="*/ 24 h 24"/>
              <a:gd name="T4" fmla="*/ 902 w 902"/>
              <a:gd name="T5" fmla="*/ 0 h 24"/>
              <a:gd name="T6" fmla="*/ 0 w 902"/>
              <a:gd name="T7" fmla="*/ 0 h 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902" h="24">
                <a:moveTo>
                  <a:pt x="0" y="24"/>
                </a:moveTo>
                <a:lnTo>
                  <a:pt x="902" y="24"/>
                </a:lnTo>
                <a:lnTo>
                  <a:pt x="90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81" name="Rectangle 285">
            <a:extLst>
              <a:ext uri="{FF2B5EF4-FFF2-40B4-BE49-F238E27FC236}">
                <a16:creationId xmlns:a16="http://schemas.microsoft.com/office/drawing/2014/main" id="{2659790B-15D0-4303-9D29-1EAF2B28A2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97007" y="11525249"/>
            <a:ext cx="2815001" cy="18466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4000" b="0" i="0" u="none" strike="noStrike" cap="none" normalizeH="0" baseline="0" dirty="0" smtClean="0">
                <a:ln>
                  <a:noFill/>
                </a:ln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Speech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40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Recognition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40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활용</a:t>
            </a:r>
            <a:endParaRPr kumimoji="0" lang="ko-KR" altLang="ko-KR" sz="4000" b="0" i="0" u="none" strike="noStrike" cap="none" normalizeH="0" baseline="0" dirty="0">
              <a:ln>
                <a:noFill/>
              </a:ln>
              <a:effectLst/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483" name="Freeform 173">
            <a:extLst>
              <a:ext uri="{FF2B5EF4-FFF2-40B4-BE49-F238E27FC236}">
                <a16:creationId xmlns:a16="http://schemas.microsoft.com/office/drawing/2014/main" id="{B847FB6B-7A66-467B-938C-8E0C6CABFBF8}"/>
              </a:ext>
            </a:extLst>
          </p:cNvPr>
          <p:cNvSpPr>
            <a:spLocks/>
          </p:cNvSpPr>
          <p:nvPr/>
        </p:nvSpPr>
        <p:spPr bwMode="auto">
          <a:xfrm>
            <a:off x="15773128" y="9116218"/>
            <a:ext cx="4830763" cy="4827588"/>
          </a:xfrm>
          <a:custGeom>
            <a:avLst/>
            <a:gdLst>
              <a:gd name="T0" fmla="*/ 3041 w 3043"/>
              <a:gd name="T1" fmla="*/ 1599 h 3041"/>
              <a:gd name="T2" fmla="*/ 3011 w 3043"/>
              <a:gd name="T3" fmla="*/ 1827 h 3041"/>
              <a:gd name="T4" fmla="*/ 2949 w 3043"/>
              <a:gd name="T5" fmla="*/ 2043 h 3041"/>
              <a:gd name="T6" fmla="*/ 2859 w 3043"/>
              <a:gd name="T7" fmla="*/ 2245 h 3041"/>
              <a:gd name="T8" fmla="*/ 2739 w 3043"/>
              <a:gd name="T9" fmla="*/ 2431 h 3041"/>
              <a:gd name="T10" fmla="*/ 2597 w 3043"/>
              <a:gd name="T11" fmla="*/ 2597 h 3041"/>
              <a:gd name="T12" fmla="*/ 2431 w 3043"/>
              <a:gd name="T13" fmla="*/ 2739 h 3041"/>
              <a:gd name="T14" fmla="*/ 2245 w 3043"/>
              <a:gd name="T15" fmla="*/ 2859 h 3041"/>
              <a:gd name="T16" fmla="*/ 2043 w 3043"/>
              <a:gd name="T17" fmla="*/ 2949 h 3041"/>
              <a:gd name="T18" fmla="*/ 1827 w 3043"/>
              <a:gd name="T19" fmla="*/ 3011 h 3041"/>
              <a:gd name="T20" fmla="*/ 1599 w 3043"/>
              <a:gd name="T21" fmla="*/ 3039 h 3041"/>
              <a:gd name="T22" fmla="*/ 1443 w 3043"/>
              <a:gd name="T23" fmla="*/ 3039 h 3041"/>
              <a:gd name="T24" fmla="*/ 1213 w 3043"/>
              <a:gd name="T25" fmla="*/ 3011 h 3041"/>
              <a:gd name="T26" fmla="*/ 997 w 3043"/>
              <a:gd name="T27" fmla="*/ 2949 h 3041"/>
              <a:gd name="T28" fmla="*/ 795 w 3043"/>
              <a:gd name="T29" fmla="*/ 2859 h 3041"/>
              <a:gd name="T30" fmla="*/ 612 w 3043"/>
              <a:gd name="T31" fmla="*/ 2739 h 3041"/>
              <a:gd name="T32" fmla="*/ 446 w 3043"/>
              <a:gd name="T33" fmla="*/ 2597 h 3041"/>
              <a:gd name="T34" fmla="*/ 302 w 3043"/>
              <a:gd name="T35" fmla="*/ 2431 h 3041"/>
              <a:gd name="T36" fmla="*/ 184 w 3043"/>
              <a:gd name="T37" fmla="*/ 2245 h 3041"/>
              <a:gd name="T38" fmla="*/ 92 w 3043"/>
              <a:gd name="T39" fmla="*/ 2043 h 3041"/>
              <a:gd name="T40" fmla="*/ 30 w 3043"/>
              <a:gd name="T41" fmla="*/ 1827 h 3041"/>
              <a:gd name="T42" fmla="*/ 2 w 3043"/>
              <a:gd name="T43" fmla="*/ 1599 h 3041"/>
              <a:gd name="T44" fmla="*/ 2 w 3043"/>
              <a:gd name="T45" fmla="*/ 1441 h 3041"/>
              <a:gd name="T46" fmla="*/ 30 w 3043"/>
              <a:gd name="T47" fmla="*/ 1214 h 3041"/>
              <a:gd name="T48" fmla="*/ 92 w 3043"/>
              <a:gd name="T49" fmla="*/ 998 h 3041"/>
              <a:gd name="T50" fmla="*/ 184 w 3043"/>
              <a:gd name="T51" fmla="*/ 796 h 3041"/>
              <a:gd name="T52" fmla="*/ 302 w 3043"/>
              <a:gd name="T53" fmla="*/ 610 h 3041"/>
              <a:gd name="T54" fmla="*/ 446 w 3043"/>
              <a:gd name="T55" fmla="*/ 446 h 3041"/>
              <a:gd name="T56" fmla="*/ 612 w 3043"/>
              <a:gd name="T57" fmla="*/ 302 h 3041"/>
              <a:gd name="T58" fmla="*/ 795 w 3043"/>
              <a:gd name="T59" fmla="*/ 184 h 3041"/>
              <a:gd name="T60" fmla="*/ 997 w 3043"/>
              <a:gd name="T61" fmla="*/ 92 h 3041"/>
              <a:gd name="T62" fmla="*/ 1213 w 3043"/>
              <a:gd name="T63" fmla="*/ 30 h 3041"/>
              <a:gd name="T64" fmla="*/ 1443 w 3043"/>
              <a:gd name="T65" fmla="*/ 2 h 3041"/>
              <a:gd name="T66" fmla="*/ 1599 w 3043"/>
              <a:gd name="T67" fmla="*/ 2 h 3041"/>
              <a:gd name="T68" fmla="*/ 1827 w 3043"/>
              <a:gd name="T69" fmla="*/ 30 h 3041"/>
              <a:gd name="T70" fmla="*/ 2043 w 3043"/>
              <a:gd name="T71" fmla="*/ 92 h 3041"/>
              <a:gd name="T72" fmla="*/ 2245 w 3043"/>
              <a:gd name="T73" fmla="*/ 184 h 3041"/>
              <a:gd name="T74" fmla="*/ 2431 w 3043"/>
              <a:gd name="T75" fmla="*/ 302 h 3041"/>
              <a:gd name="T76" fmla="*/ 2597 w 3043"/>
              <a:gd name="T77" fmla="*/ 446 h 3041"/>
              <a:gd name="T78" fmla="*/ 2739 w 3043"/>
              <a:gd name="T79" fmla="*/ 610 h 3041"/>
              <a:gd name="T80" fmla="*/ 2859 w 3043"/>
              <a:gd name="T81" fmla="*/ 796 h 3041"/>
              <a:gd name="T82" fmla="*/ 2949 w 3043"/>
              <a:gd name="T83" fmla="*/ 998 h 3041"/>
              <a:gd name="T84" fmla="*/ 3011 w 3043"/>
              <a:gd name="T85" fmla="*/ 1214 h 3041"/>
              <a:gd name="T86" fmla="*/ 3041 w 3043"/>
              <a:gd name="T87" fmla="*/ 1441 h 30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3043" h="3041">
                <a:moveTo>
                  <a:pt x="3043" y="1521"/>
                </a:moveTo>
                <a:lnTo>
                  <a:pt x="3043" y="1521"/>
                </a:lnTo>
                <a:lnTo>
                  <a:pt x="3041" y="1599"/>
                </a:lnTo>
                <a:lnTo>
                  <a:pt x="3035" y="1675"/>
                </a:lnTo>
                <a:lnTo>
                  <a:pt x="3025" y="1753"/>
                </a:lnTo>
                <a:lnTo>
                  <a:pt x="3011" y="1827"/>
                </a:lnTo>
                <a:lnTo>
                  <a:pt x="2995" y="1901"/>
                </a:lnTo>
                <a:lnTo>
                  <a:pt x="2973" y="1973"/>
                </a:lnTo>
                <a:lnTo>
                  <a:pt x="2949" y="2043"/>
                </a:lnTo>
                <a:lnTo>
                  <a:pt x="2923" y="2113"/>
                </a:lnTo>
                <a:lnTo>
                  <a:pt x="2893" y="2179"/>
                </a:lnTo>
                <a:lnTo>
                  <a:pt x="2859" y="2245"/>
                </a:lnTo>
                <a:lnTo>
                  <a:pt x="2821" y="2309"/>
                </a:lnTo>
                <a:lnTo>
                  <a:pt x="2783" y="2371"/>
                </a:lnTo>
                <a:lnTo>
                  <a:pt x="2739" y="2431"/>
                </a:lnTo>
                <a:lnTo>
                  <a:pt x="2695" y="2489"/>
                </a:lnTo>
                <a:lnTo>
                  <a:pt x="2647" y="2543"/>
                </a:lnTo>
                <a:lnTo>
                  <a:pt x="2597" y="2597"/>
                </a:lnTo>
                <a:lnTo>
                  <a:pt x="2543" y="2647"/>
                </a:lnTo>
                <a:lnTo>
                  <a:pt x="2489" y="2695"/>
                </a:lnTo>
                <a:lnTo>
                  <a:pt x="2431" y="2739"/>
                </a:lnTo>
                <a:lnTo>
                  <a:pt x="2371" y="2783"/>
                </a:lnTo>
                <a:lnTo>
                  <a:pt x="2309" y="2821"/>
                </a:lnTo>
                <a:lnTo>
                  <a:pt x="2245" y="2859"/>
                </a:lnTo>
                <a:lnTo>
                  <a:pt x="2181" y="2891"/>
                </a:lnTo>
                <a:lnTo>
                  <a:pt x="2113" y="2923"/>
                </a:lnTo>
                <a:lnTo>
                  <a:pt x="2043" y="2949"/>
                </a:lnTo>
                <a:lnTo>
                  <a:pt x="1973" y="2973"/>
                </a:lnTo>
                <a:lnTo>
                  <a:pt x="1901" y="2995"/>
                </a:lnTo>
                <a:lnTo>
                  <a:pt x="1827" y="3011"/>
                </a:lnTo>
                <a:lnTo>
                  <a:pt x="1753" y="3025"/>
                </a:lnTo>
                <a:lnTo>
                  <a:pt x="1677" y="3035"/>
                </a:lnTo>
                <a:lnTo>
                  <a:pt x="1599" y="3039"/>
                </a:lnTo>
                <a:lnTo>
                  <a:pt x="1521" y="3041"/>
                </a:lnTo>
                <a:lnTo>
                  <a:pt x="1521" y="3041"/>
                </a:lnTo>
                <a:lnTo>
                  <a:pt x="1443" y="3039"/>
                </a:lnTo>
                <a:lnTo>
                  <a:pt x="1365" y="3035"/>
                </a:lnTo>
                <a:lnTo>
                  <a:pt x="1289" y="3025"/>
                </a:lnTo>
                <a:lnTo>
                  <a:pt x="1213" y="3011"/>
                </a:lnTo>
                <a:lnTo>
                  <a:pt x="1141" y="2995"/>
                </a:lnTo>
                <a:lnTo>
                  <a:pt x="1069" y="2973"/>
                </a:lnTo>
                <a:lnTo>
                  <a:pt x="997" y="2949"/>
                </a:lnTo>
                <a:lnTo>
                  <a:pt x="929" y="2923"/>
                </a:lnTo>
                <a:lnTo>
                  <a:pt x="861" y="2891"/>
                </a:lnTo>
                <a:lnTo>
                  <a:pt x="795" y="2859"/>
                </a:lnTo>
                <a:lnTo>
                  <a:pt x="732" y="2821"/>
                </a:lnTo>
                <a:lnTo>
                  <a:pt x="670" y="2783"/>
                </a:lnTo>
                <a:lnTo>
                  <a:pt x="612" y="2739"/>
                </a:lnTo>
                <a:lnTo>
                  <a:pt x="554" y="2695"/>
                </a:lnTo>
                <a:lnTo>
                  <a:pt x="498" y="2647"/>
                </a:lnTo>
                <a:lnTo>
                  <a:pt x="446" y="2597"/>
                </a:lnTo>
                <a:lnTo>
                  <a:pt x="396" y="2543"/>
                </a:lnTo>
                <a:lnTo>
                  <a:pt x="348" y="2489"/>
                </a:lnTo>
                <a:lnTo>
                  <a:pt x="302" y="2431"/>
                </a:lnTo>
                <a:lnTo>
                  <a:pt x="260" y="2371"/>
                </a:lnTo>
                <a:lnTo>
                  <a:pt x="220" y="2309"/>
                </a:lnTo>
                <a:lnTo>
                  <a:pt x="184" y="2245"/>
                </a:lnTo>
                <a:lnTo>
                  <a:pt x="150" y="2179"/>
                </a:lnTo>
                <a:lnTo>
                  <a:pt x="120" y="2113"/>
                </a:lnTo>
                <a:lnTo>
                  <a:pt x="92" y="2043"/>
                </a:lnTo>
                <a:lnTo>
                  <a:pt x="68" y="1973"/>
                </a:lnTo>
                <a:lnTo>
                  <a:pt x="48" y="1901"/>
                </a:lnTo>
                <a:lnTo>
                  <a:pt x="30" y="1827"/>
                </a:lnTo>
                <a:lnTo>
                  <a:pt x="18" y="1753"/>
                </a:lnTo>
                <a:lnTo>
                  <a:pt x="8" y="1675"/>
                </a:lnTo>
                <a:lnTo>
                  <a:pt x="2" y="1599"/>
                </a:lnTo>
                <a:lnTo>
                  <a:pt x="0" y="1521"/>
                </a:lnTo>
                <a:lnTo>
                  <a:pt x="0" y="1521"/>
                </a:lnTo>
                <a:lnTo>
                  <a:pt x="2" y="1441"/>
                </a:lnTo>
                <a:lnTo>
                  <a:pt x="8" y="1366"/>
                </a:lnTo>
                <a:lnTo>
                  <a:pt x="18" y="1290"/>
                </a:lnTo>
                <a:lnTo>
                  <a:pt x="30" y="1214"/>
                </a:lnTo>
                <a:lnTo>
                  <a:pt x="48" y="1140"/>
                </a:lnTo>
                <a:lnTo>
                  <a:pt x="68" y="1068"/>
                </a:lnTo>
                <a:lnTo>
                  <a:pt x="92" y="998"/>
                </a:lnTo>
                <a:lnTo>
                  <a:pt x="120" y="928"/>
                </a:lnTo>
                <a:lnTo>
                  <a:pt x="150" y="862"/>
                </a:lnTo>
                <a:lnTo>
                  <a:pt x="184" y="796"/>
                </a:lnTo>
                <a:lnTo>
                  <a:pt x="220" y="732"/>
                </a:lnTo>
                <a:lnTo>
                  <a:pt x="260" y="670"/>
                </a:lnTo>
                <a:lnTo>
                  <a:pt x="302" y="610"/>
                </a:lnTo>
                <a:lnTo>
                  <a:pt x="348" y="554"/>
                </a:lnTo>
                <a:lnTo>
                  <a:pt x="396" y="498"/>
                </a:lnTo>
                <a:lnTo>
                  <a:pt x="446" y="446"/>
                </a:lnTo>
                <a:lnTo>
                  <a:pt x="498" y="394"/>
                </a:lnTo>
                <a:lnTo>
                  <a:pt x="554" y="348"/>
                </a:lnTo>
                <a:lnTo>
                  <a:pt x="612" y="302"/>
                </a:lnTo>
                <a:lnTo>
                  <a:pt x="670" y="260"/>
                </a:lnTo>
                <a:lnTo>
                  <a:pt x="732" y="220"/>
                </a:lnTo>
                <a:lnTo>
                  <a:pt x="795" y="184"/>
                </a:lnTo>
                <a:lnTo>
                  <a:pt x="861" y="150"/>
                </a:lnTo>
                <a:lnTo>
                  <a:pt x="929" y="120"/>
                </a:lnTo>
                <a:lnTo>
                  <a:pt x="997" y="92"/>
                </a:lnTo>
                <a:lnTo>
                  <a:pt x="1069" y="68"/>
                </a:lnTo>
                <a:lnTo>
                  <a:pt x="1141" y="48"/>
                </a:lnTo>
                <a:lnTo>
                  <a:pt x="1213" y="30"/>
                </a:lnTo>
                <a:lnTo>
                  <a:pt x="1289" y="18"/>
                </a:lnTo>
                <a:lnTo>
                  <a:pt x="1365" y="8"/>
                </a:lnTo>
                <a:lnTo>
                  <a:pt x="1443" y="2"/>
                </a:lnTo>
                <a:lnTo>
                  <a:pt x="1521" y="0"/>
                </a:lnTo>
                <a:lnTo>
                  <a:pt x="1521" y="0"/>
                </a:lnTo>
                <a:lnTo>
                  <a:pt x="1599" y="2"/>
                </a:lnTo>
                <a:lnTo>
                  <a:pt x="1677" y="8"/>
                </a:lnTo>
                <a:lnTo>
                  <a:pt x="1753" y="18"/>
                </a:lnTo>
                <a:lnTo>
                  <a:pt x="1827" y="30"/>
                </a:lnTo>
                <a:lnTo>
                  <a:pt x="1901" y="48"/>
                </a:lnTo>
                <a:lnTo>
                  <a:pt x="1973" y="68"/>
                </a:lnTo>
                <a:lnTo>
                  <a:pt x="2043" y="92"/>
                </a:lnTo>
                <a:lnTo>
                  <a:pt x="2113" y="120"/>
                </a:lnTo>
                <a:lnTo>
                  <a:pt x="2181" y="150"/>
                </a:lnTo>
                <a:lnTo>
                  <a:pt x="2245" y="184"/>
                </a:lnTo>
                <a:lnTo>
                  <a:pt x="2309" y="220"/>
                </a:lnTo>
                <a:lnTo>
                  <a:pt x="2371" y="260"/>
                </a:lnTo>
                <a:lnTo>
                  <a:pt x="2431" y="302"/>
                </a:lnTo>
                <a:lnTo>
                  <a:pt x="2489" y="348"/>
                </a:lnTo>
                <a:lnTo>
                  <a:pt x="2543" y="394"/>
                </a:lnTo>
                <a:lnTo>
                  <a:pt x="2597" y="446"/>
                </a:lnTo>
                <a:lnTo>
                  <a:pt x="2647" y="498"/>
                </a:lnTo>
                <a:lnTo>
                  <a:pt x="2695" y="554"/>
                </a:lnTo>
                <a:lnTo>
                  <a:pt x="2739" y="610"/>
                </a:lnTo>
                <a:lnTo>
                  <a:pt x="2783" y="670"/>
                </a:lnTo>
                <a:lnTo>
                  <a:pt x="2821" y="732"/>
                </a:lnTo>
                <a:lnTo>
                  <a:pt x="2859" y="796"/>
                </a:lnTo>
                <a:lnTo>
                  <a:pt x="2893" y="862"/>
                </a:lnTo>
                <a:lnTo>
                  <a:pt x="2923" y="928"/>
                </a:lnTo>
                <a:lnTo>
                  <a:pt x="2949" y="998"/>
                </a:lnTo>
                <a:lnTo>
                  <a:pt x="2973" y="1068"/>
                </a:lnTo>
                <a:lnTo>
                  <a:pt x="2995" y="1140"/>
                </a:lnTo>
                <a:lnTo>
                  <a:pt x="3011" y="1214"/>
                </a:lnTo>
                <a:lnTo>
                  <a:pt x="3025" y="1290"/>
                </a:lnTo>
                <a:lnTo>
                  <a:pt x="3035" y="1366"/>
                </a:lnTo>
                <a:lnTo>
                  <a:pt x="3041" y="1441"/>
                </a:lnTo>
                <a:lnTo>
                  <a:pt x="3043" y="1521"/>
                </a:lnTo>
                <a:lnTo>
                  <a:pt x="3043" y="152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84" name="Freeform 174">
            <a:extLst>
              <a:ext uri="{FF2B5EF4-FFF2-40B4-BE49-F238E27FC236}">
                <a16:creationId xmlns:a16="http://schemas.microsoft.com/office/drawing/2014/main" id="{FC526118-98F1-4973-B1EC-5323E66A7616}"/>
              </a:ext>
            </a:extLst>
          </p:cNvPr>
          <p:cNvSpPr>
            <a:spLocks/>
          </p:cNvSpPr>
          <p:nvPr/>
        </p:nvSpPr>
        <p:spPr bwMode="auto">
          <a:xfrm>
            <a:off x="15754078" y="9097168"/>
            <a:ext cx="4868863" cy="4865688"/>
          </a:xfrm>
          <a:custGeom>
            <a:avLst/>
            <a:gdLst>
              <a:gd name="T0" fmla="*/ 3035 w 3067"/>
              <a:gd name="T1" fmla="*/ 1687 h 3065"/>
              <a:gd name="T2" fmla="*/ 2951 w 3067"/>
              <a:gd name="T3" fmla="*/ 2051 h 3065"/>
              <a:gd name="T4" fmla="*/ 2785 w 3067"/>
              <a:gd name="T5" fmla="*/ 2377 h 3065"/>
              <a:gd name="T6" fmla="*/ 2601 w 3067"/>
              <a:gd name="T7" fmla="*/ 2599 h 3065"/>
              <a:gd name="T8" fmla="*/ 2315 w 3067"/>
              <a:gd name="T9" fmla="*/ 2823 h 3065"/>
              <a:gd name="T10" fmla="*/ 1981 w 3067"/>
              <a:gd name="T11" fmla="*/ 2975 h 3065"/>
              <a:gd name="T12" fmla="*/ 1611 w 3067"/>
              <a:gd name="T13" fmla="*/ 3039 h 3065"/>
              <a:gd name="T14" fmla="*/ 1303 w 3067"/>
              <a:gd name="T15" fmla="*/ 3025 h 3065"/>
              <a:gd name="T16" fmla="*/ 945 w 3067"/>
              <a:gd name="T17" fmla="*/ 2923 h 3065"/>
              <a:gd name="T18" fmla="*/ 630 w 3067"/>
              <a:gd name="T19" fmla="*/ 2743 h 3065"/>
              <a:gd name="T20" fmla="*/ 416 w 3067"/>
              <a:gd name="T21" fmla="*/ 2547 h 3065"/>
              <a:gd name="T22" fmla="*/ 206 w 3067"/>
              <a:gd name="T23" fmla="*/ 2251 h 3065"/>
              <a:gd name="T24" fmla="*/ 72 w 3067"/>
              <a:gd name="T25" fmla="*/ 1909 h 3065"/>
              <a:gd name="T26" fmla="*/ 24 w 3067"/>
              <a:gd name="T27" fmla="*/ 1533 h 3065"/>
              <a:gd name="T28" fmla="*/ 54 w 3067"/>
              <a:gd name="T29" fmla="*/ 1228 h 3065"/>
              <a:gd name="T30" fmla="*/ 172 w 3067"/>
              <a:gd name="T31" fmla="*/ 878 h 3065"/>
              <a:gd name="T32" fmla="*/ 368 w 3067"/>
              <a:gd name="T33" fmla="*/ 572 h 3065"/>
              <a:gd name="T34" fmla="*/ 574 w 3067"/>
              <a:gd name="T35" fmla="*/ 368 h 3065"/>
              <a:gd name="T36" fmla="*/ 879 w 3067"/>
              <a:gd name="T37" fmla="*/ 172 h 3065"/>
              <a:gd name="T38" fmla="*/ 1229 w 3067"/>
              <a:gd name="T39" fmla="*/ 54 h 3065"/>
              <a:gd name="T40" fmla="*/ 1533 w 3067"/>
              <a:gd name="T41" fmla="*/ 24 h 3065"/>
              <a:gd name="T42" fmla="*/ 1909 w 3067"/>
              <a:gd name="T43" fmla="*/ 72 h 3065"/>
              <a:gd name="T44" fmla="*/ 2253 w 3067"/>
              <a:gd name="T45" fmla="*/ 206 h 3065"/>
              <a:gd name="T46" fmla="*/ 2547 w 3067"/>
              <a:gd name="T47" fmla="*/ 416 h 3065"/>
              <a:gd name="T48" fmla="*/ 2743 w 3067"/>
              <a:gd name="T49" fmla="*/ 630 h 3065"/>
              <a:gd name="T50" fmla="*/ 2923 w 3067"/>
              <a:gd name="T51" fmla="*/ 946 h 3065"/>
              <a:gd name="T52" fmla="*/ 3025 w 3067"/>
              <a:gd name="T53" fmla="*/ 1304 h 3065"/>
              <a:gd name="T54" fmla="*/ 3067 w 3067"/>
              <a:gd name="T55" fmla="*/ 1533 h 3065"/>
              <a:gd name="T56" fmla="*/ 3035 w 3067"/>
              <a:gd name="T57" fmla="*/ 1224 h 3065"/>
              <a:gd name="T58" fmla="*/ 2915 w 3067"/>
              <a:gd name="T59" fmla="*/ 868 h 3065"/>
              <a:gd name="T60" fmla="*/ 2717 w 3067"/>
              <a:gd name="T61" fmla="*/ 558 h 3065"/>
              <a:gd name="T62" fmla="*/ 2451 w 3067"/>
              <a:gd name="T63" fmla="*/ 304 h 3065"/>
              <a:gd name="T64" fmla="*/ 2129 w 3067"/>
              <a:gd name="T65" fmla="*/ 120 h 3065"/>
              <a:gd name="T66" fmla="*/ 1767 w 3067"/>
              <a:gd name="T67" fmla="*/ 18 h 3065"/>
              <a:gd name="T68" fmla="*/ 1453 w 3067"/>
              <a:gd name="T69" fmla="*/ 2 h 3065"/>
              <a:gd name="T70" fmla="*/ 1077 w 3067"/>
              <a:gd name="T71" fmla="*/ 68 h 3065"/>
              <a:gd name="T72" fmla="*/ 738 w 3067"/>
              <a:gd name="T73" fmla="*/ 222 h 3065"/>
              <a:gd name="T74" fmla="*/ 450 w 3067"/>
              <a:gd name="T75" fmla="*/ 448 h 3065"/>
              <a:gd name="T76" fmla="*/ 222 w 3067"/>
              <a:gd name="T77" fmla="*/ 738 h 3065"/>
              <a:gd name="T78" fmla="*/ 68 w 3067"/>
              <a:gd name="T79" fmla="*/ 1078 h 3065"/>
              <a:gd name="T80" fmla="*/ 2 w 3067"/>
              <a:gd name="T81" fmla="*/ 1453 h 3065"/>
              <a:gd name="T82" fmla="*/ 18 w 3067"/>
              <a:gd name="T83" fmla="*/ 1765 h 3065"/>
              <a:gd name="T84" fmla="*/ 120 w 3067"/>
              <a:gd name="T85" fmla="*/ 2129 h 3065"/>
              <a:gd name="T86" fmla="*/ 304 w 3067"/>
              <a:gd name="T87" fmla="*/ 2449 h 3065"/>
              <a:gd name="T88" fmla="*/ 558 w 3067"/>
              <a:gd name="T89" fmla="*/ 2715 h 3065"/>
              <a:gd name="T90" fmla="*/ 867 w 3067"/>
              <a:gd name="T91" fmla="*/ 2915 h 3065"/>
              <a:gd name="T92" fmla="*/ 1223 w 3067"/>
              <a:gd name="T93" fmla="*/ 3035 h 3065"/>
              <a:gd name="T94" fmla="*/ 1533 w 3067"/>
              <a:gd name="T95" fmla="*/ 3065 h 3065"/>
              <a:gd name="T96" fmla="*/ 1915 w 3067"/>
              <a:gd name="T97" fmla="*/ 3017 h 3065"/>
              <a:gd name="T98" fmla="*/ 2263 w 3067"/>
              <a:gd name="T99" fmla="*/ 2881 h 3065"/>
              <a:gd name="T100" fmla="*/ 2563 w 3067"/>
              <a:gd name="T101" fmla="*/ 2667 h 3065"/>
              <a:gd name="T102" fmla="*/ 2805 w 3067"/>
              <a:gd name="T103" fmla="*/ 2389 h 3065"/>
              <a:gd name="T104" fmla="*/ 2973 w 3067"/>
              <a:gd name="T105" fmla="*/ 2059 h 3065"/>
              <a:gd name="T106" fmla="*/ 3059 w 3067"/>
              <a:gd name="T107" fmla="*/ 1689 h 30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3067" h="3065">
                <a:moveTo>
                  <a:pt x="3055" y="1533"/>
                </a:moveTo>
                <a:lnTo>
                  <a:pt x="3043" y="1533"/>
                </a:lnTo>
                <a:lnTo>
                  <a:pt x="3043" y="1533"/>
                </a:lnTo>
                <a:lnTo>
                  <a:pt x="3041" y="1609"/>
                </a:lnTo>
                <a:lnTo>
                  <a:pt x="3035" y="1687"/>
                </a:lnTo>
                <a:lnTo>
                  <a:pt x="3025" y="1763"/>
                </a:lnTo>
                <a:lnTo>
                  <a:pt x="3011" y="1837"/>
                </a:lnTo>
                <a:lnTo>
                  <a:pt x="2995" y="1909"/>
                </a:lnTo>
                <a:lnTo>
                  <a:pt x="2975" y="1981"/>
                </a:lnTo>
                <a:lnTo>
                  <a:pt x="2951" y="2051"/>
                </a:lnTo>
                <a:lnTo>
                  <a:pt x="2923" y="2119"/>
                </a:lnTo>
                <a:lnTo>
                  <a:pt x="2893" y="2187"/>
                </a:lnTo>
                <a:lnTo>
                  <a:pt x="2861" y="2251"/>
                </a:lnTo>
                <a:lnTo>
                  <a:pt x="2823" y="2315"/>
                </a:lnTo>
                <a:lnTo>
                  <a:pt x="2785" y="2377"/>
                </a:lnTo>
                <a:lnTo>
                  <a:pt x="2743" y="2435"/>
                </a:lnTo>
                <a:lnTo>
                  <a:pt x="2697" y="2493"/>
                </a:lnTo>
                <a:lnTo>
                  <a:pt x="2651" y="2547"/>
                </a:lnTo>
                <a:lnTo>
                  <a:pt x="2601" y="2599"/>
                </a:lnTo>
                <a:lnTo>
                  <a:pt x="2601" y="2599"/>
                </a:lnTo>
                <a:lnTo>
                  <a:pt x="2547" y="2649"/>
                </a:lnTo>
                <a:lnTo>
                  <a:pt x="2493" y="2697"/>
                </a:lnTo>
                <a:lnTo>
                  <a:pt x="2435" y="2743"/>
                </a:lnTo>
                <a:lnTo>
                  <a:pt x="2377" y="2785"/>
                </a:lnTo>
                <a:lnTo>
                  <a:pt x="2315" y="2823"/>
                </a:lnTo>
                <a:lnTo>
                  <a:pt x="2253" y="2859"/>
                </a:lnTo>
                <a:lnTo>
                  <a:pt x="2187" y="2893"/>
                </a:lnTo>
                <a:lnTo>
                  <a:pt x="2121" y="2923"/>
                </a:lnTo>
                <a:lnTo>
                  <a:pt x="2051" y="2951"/>
                </a:lnTo>
                <a:lnTo>
                  <a:pt x="1981" y="2975"/>
                </a:lnTo>
                <a:lnTo>
                  <a:pt x="1909" y="2995"/>
                </a:lnTo>
                <a:lnTo>
                  <a:pt x="1837" y="3011"/>
                </a:lnTo>
                <a:lnTo>
                  <a:pt x="1763" y="3025"/>
                </a:lnTo>
                <a:lnTo>
                  <a:pt x="1687" y="3035"/>
                </a:lnTo>
                <a:lnTo>
                  <a:pt x="1611" y="3039"/>
                </a:lnTo>
                <a:lnTo>
                  <a:pt x="1533" y="3041"/>
                </a:lnTo>
                <a:lnTo>
                  <a:pt x="1533" y="3041"/>
                </a:lnTo>
                <a:lnTo>
                  <a:pt x="1455" y="3039"/>
                </a:lnTo>
                <a:lnTo>
                  <a:pt x="1379" y="3035"/>
                </a:lnTo>
                <a:lnTo>
                  <a:pt x="1303" y="3025"/>
                </a:lnTo>
                <a:lnTo>
                  <a:pt x="1229" y="3011"/>
                </a:lnTo>
                <a:lnTo>
                  <a:pt x="1155" y="2995"/>
                </a:lnTo>
                <a:lnTo>
                  <a:pt x="1083" y="2975"/>
                </a:lnTo>
                <a:lnTo>
                  <a:pt x="1013" y="2951"/>
                </a:lnTo>
                <a:lnTo>
                  <a:pt x="945" y="2923"/>
                </a:lnTo>
                <a:lnTo>
                  <a:pt x="879" y="2893"/>
                </a:lnTo>
                <a:lnTo>
                  <a:pt x="813" y="2859"/>
                </a:lnTo>
                <a:lnTo>
                  <a:pt x="750" y="2823"/>
                </a:lnTo>
                <a:lnTo>
                  <a:pt x="690" y="2785"/>
                </a:lnTo>
                <a:lnTo>
                  <a:pt x="630" y="2743"/>
                </a:lnTo>
                <a:lnTo>
                  <a:pt x="574" y="2697"/>
                </a:lnTo>
                <a:lnTo>
                  <a:pt x="518" y="2649"/>
                </a:lnTo>
                <a:lnTo>
                  <a:pt x="466" y="2599"/>
                </a:lnTo>
                <a:lnTo>
                  <a:pt x="466" y="2599"/>
                </a:lnTo>
                <a:lnTo>
                  <a:pt x="416" y="2547"/>
                </a:lnTo>
                <a:lnTo>
                  <a:pt x="368" y="2493"/>
                </a:lnTo>
                <a:lnTo>
                  <a:pt x="324" y="2435"/>
                </a:lnTo>
                <a:lnTo>
                  <a:pt x="282" y="2377"/>
                </a:lnTo>
                <a:lnTo>
                  <a:pt x="242" y="2315"/>
                </a:lnTo>
                <a:lnTo>
                  <a:pt x="206" y="2251"/>
                </a:lnTo>
                <a:lnTo>
                  <a:pt x="172" y="2187"/>
                </a:lnTo>
                <a:lnTo>
                  <a:pt x="142" y="2119"/>
                </a:lnTo>
                <a:lnTo>
                  <a:pt x="116" y="2051"/>
                </a:lnTo>
                <a:lnTo>
                  <a:pt x="92" y="1981"/>
                </a:lnTo>
                <a:lnTo>
                  <a:pt x="72" y="1909"/>
                </a:lnTo>
                <a:lnTo>
                  <a:pt x="54" y="1837"/>
                </a:lnTo>
                <a:lnTo>
                  <a:pt x="42" y="1763"/>
                </a:lnTo>
                <a:lnTo>
                  <a:pt x="32" y="1687"/>
                </a:lnTo>
                <a:lnTo>
                  <a:pt x="26" y="1609"/>
                </a:lnTo>
                <a:lnTo>
                  <a:pt x="24" y="1533"/>
                </a:lnTo>
                <a:lnTo>
                  <a:pt x="24" y="1533"/>
                </a:lnTo>
                <a:lnTo>
                  <a:pt x="26" y="1455"/>
                </a:lnTo>
                <a:lnTo>
                  <a:pt x="32" y="1378"/>
                </a:lnTo>
                <a:lnTo>
                  <a:pt x="42" y="1304"/>
                </a:lnTo>
                <a:lnTo>
                  <a:pt x="54" y="1228"/>
                </a:lnTo>
                <a:lnTo>
                  <a:pt x="72" y="1156"/>
                </a:lnTo>
                <a:lnTo>
                  <a:pt x="92" y="1084"/>
                </a:lnTo>
                <a:lnTo>
                  <a:pt x="116" y="1014"/>
                </a:lnTo>
                <a:lnTo>
                  <a:pt x="142" y="946"/>
                </a:lnTo>
                <a:lnTo>
                  <a:pt x="172" y="878"/>
                </a:lnTo>
                <a:lnTo>
                  <a:pt x="206" y="814"/>
                </a:lnTo>
                <a:lnTo>
                  <a:pt x="242" y="750"/>
                </a:lnTo>
                <a:lnTo>
                  <a:pt x="282" y="690"/>
                </a:lnTo>
                <a:lnTo>
                  <a:pt x="324" y="630"/>
                </a:lnTo>
                <a:lnTo>
                  <a:pt x="368" y="572"/>
                </a:lnTo>
                <a:lnTo>
                  <a:pt x="416" y="518"/>
                </a:lnTo>
                <a:lnTo>
                  <a:pt x="466" y="466"/>
                </a:lnTo>
                <a:lnTo>
                  <a:pt x="466" y="466"/>
                </a:lnTo>
                <a:lnTo>
                  <a:pt x="518" y="416"/>
                </a:lnTo>
                <a:lnTo>
                  <a:pt x="574" y="368"/>
                </a:lnTo>
                <a:lnTo>
                  <a:pt x="630" y="324"/>
                </a:lnTo>
                <a:lnTo>
                  <a:pt x="690" y="282"/>
                </a:lnTo>
                <a:lnTo>
                  <a:pt x="750" y="242"/>
                </a:lnTo>
                <a:lnTo>
                  <a:pt x="813" y="206"/>
                </a:lnTo>
                <a:lnTo>
                  <a:pt x="879" y="172"/>
                </a:lnTo>
                <a:lnTo>
                  <a:pt x="945" y="142"/>
                </a:lnTo>
                <a:lnTo>
                  <a:pt x="1013" y="116"/>
                </a:lnTo>
                <a:lnTo>
                  <a:pt x="1083" y="92"/>
                </a:lnTo>
                <a:lnTo>
                  <a:pt x="1155" y="72"/>
                </a:lnTo>
                <a:lnTo>
                  <a:pt x="1229" y="54"/>
                </a:lnTo>
                <a:lnTo>
                  <a:pt x="1303" y="40"/>
                </a:lnTo>
                <a:lnTo>
                  <a:pt x="1379" y="32"/>
                </a:lnTo>
                <a:lnTo>
                  <a:pt x="1455" y="26"/>
                </a:lnTo>
                <a:lnTo>
                  <a:pt x="1533" y="24"/>
                </a:lnTo>
                <a:lnTo>
                  <a:pt x="1533" y="24"/>
                </a:lnTo>
                <a:lnTo>
                  <a:pt x="1611" y="26"/>
                </a:lnTo>
                <a:lnTo>
                  <a:pt x="1687" y="32"/>
                </a:lnTo>
                <a:lnTo>
                  <a:pt x="1763" y="40"/>
                </a:lnTo>
                <a:lnTo>
                  <a:pt x="1837" y="54"/>
                </a:lnTo>
                <a:lnTo>
                  <a:pt x="1909" y="72"/>
                </a:lnTo>
                <a:lnTo>
                  <a:pt x="1981" y="92"/>
                </a:lnTo>
                <a:lnTo>
                  <a:pt x="2051" y="116"/>
                </a:lnTo>
                <a:lnTo>
                  <a:pt x="2121" y="142"/>
                </a:lnTo>
                <a:lnTo>
                  <a:pt x="2187" y="172"/>
                </a:lnTo>
                <a:lnTo>
                  <a:pt x="2253" y="206"/>
                </a:lnTo>
                <a:lnTo>
                  <a:pt x="2315" y="242"/>
                </a:lnTo>
                <a:lnTo>
                  <a:pt x="2377" y="282"/>
                </a:lnTo>
                <a:lnTo>
                  <a:pt x="2435" y="324"/>
                </a:lnTo>
                <a:lnTo>
                  <a:pt x="2493" y="368"/>
                </a:lnTo>
                <a:lnTo>
                  <a:pt x="2547" y="416"/>
                </a:lnTo>
                <a:lnTo>
                  <a:pt x="2601" y="466"/>
                </a:lnTo>
                <a:lnTo>
                  <a:pt x="2601" y="466"/>
                </a:lnTo>
                <a:lnTo>
                  <a:pt x="2651" y="518"/>
                </a:lnTo>
                <a:lnTo>
                  <a:pt x="2697" y="572"/>
                </a:lnTo>
                <a:lnTo>
                  <a:pt x="2743" y="630"/>
                </a:lnTo>
                <a:lnTo>
                  <a:pt x="2785" y="690"/>
                </a:lnTo>
                <a:lnTo>
                  <a:pt x="2823" y="750"/>
                </a:lnTo>
                <a:lnTo>
                  <a:pt x="2861" y="814"/>
                </a:lnTo>
                <a:lnTo>
                  <a:pt x="2893" y="878"/>
                </a:lnTo>
                <a:lnTo>
                  <a:pt x="2923" y="946"/>
                </a:lnTo>
                <a:lnTo>
                  <a:pt x="2951" y="1014"/>
                </a:lnTo>
                <a:lnTo>
                  <a:pt x="2975" y="1084"/>
                </a:lnTo>
                <a:lnTo>
                  <a:pt x="2995" y="1156"/>
                </a:lnTo>
                <a:lnTo>
                  <a:pt x="3011" y="1228"/>
                </a:lnTo>
                <a:lnTo>
                  <a:pt x="3025" y="1304"/>
                </a:lnTo>
                <a:lnTo>
                  <a:pt x="3035" y="1378"/>
                </a:lnTo>
                <a:lnTo>
                  <a:pt x="3041" y="1455"/>
                </a:lnTo>
                <a:lnTo>
                  <a:pt x="3043" y="1533"/>
                </a:lnTo>
                <a:lnTo>
                  <a:pt x="3055" y="1533"/>
                </a:lnTo>
                <a:lnTo>
                  <a:pt x="3067" y="1533"/>
                </a:lnTo>
                <a:lnTo>
                  <a:pt x="3067" y="1533"/>
                </a:lnTo>
                <a:lnTo>
                  <a:pt x="3065" y="1453"/>
                </a:lnTo>
                <a:lnTo>
                  <a:pt x="3059" y="1376"/>
                </a:lnTo>
                <a:lnTo>
                  <a:pt x="3049" y="1300"/>
                </a:lnTo>
                <a:lnTo>
                  <a:pt x="3035" y="1224"/>
                </a:lnTo>
                <a:lnTo>
                  <a:pt x="3017" y="1150"/>
                </a:lnTo>
                <a:lnTo>
                  <a:pt x="2997" y="1078"/>
                </a:lnTo>
                <a:lnTo>
                  <a:pt x="2973" y="1006"/>
                </a:lnTo>
                <a:lnTo>
                  <a:pt x="2945" y="936"/>
                </a:lnTo>
                <a:lnTo>
                  <a:pt x="2915" y="868"/>
                </a:lnTo>
                <a:lnTo>
                  <a:pt x="2881" y="802"/>
                </a:lnTo>
                <a:lnTo>
                  <a:pt x="2845" y="738"/>
                </a:lnTo>
                <a:lnTo>
                  <a:pt x="2805" y="676"/>
                </a:lnTo>
                <a:lnTo>
                  <a:pt x="2761" y="616"/>
                </a:lnTo>
                <a:lnTo>
                  <a:pt x="2717" y="558"/>
                </a:lnTo>
                <a:lnTo>
                  <a:pt x="2667" y="502"/>
                </a:lnTo>
                <a:lnTo>
                  <a:pt x="2617" y="448"/>
                </a:lnTo>
                <a:lnTo>
                  <a:pt x="2563" y="398"/>
                </a:lnTo>
                <a:lnTo>
                  <a:pt x="2509" y="350"/>
                </a:lnTo>
                <a:lnTo>
                  <a:pt x="2451" y="304"/>
                </a:lnTo>
                <a:lnTo>
                  <a:pt x="2391" y="262"/>
                </a:lnTo>
                <a:lnTo>
                  <a:pt x="2327" y="222"/>
                </a:lnTo>
                <a:lnTo>
                  <a:pt x="2263" y="184"/>
                </a:lnTo>
                <a:lnTo>
                  <a:pt x="2197" y="150"/>
                </a:lnTo>
                <a:lnTo>
                  <a:pt x="2129" y="120"/>
                </a:lnTo>
                <a:lnTo>
                  <a:pt x="2059" y="92"/>
                </a:lnTo>
                <a:lnTo>
                  <a:pt x="1989" y="68"/>
                </a:lnTo>
                <a:lnTo>
                  <a:pt x="1915" y="48"/>
                </a:lnTo>
                <a:lnTo>
                  <a:pt x="1841" y="30"/>
                </a:lnTo>
                <a:lnTo>
                  <a:pt x="1767" y="18"/>
                </a:lnTo>
                <a:lnTo>
                  <a:pt x="1689" y="8"/>
                </a:lnTo>
                <a:lnTo>
                  <a:pt x="1611" y="2"/>
                </a:lnTo>
                <a:lnTo>
                  <a:pt x="1533" y="0"/>
                </a:lnTo>
                <a:lnTo>
                  <a:pt x="1533" y="0"/>
                </a:lnTo>
                <a:lnTo>
                  <a:pt x="1453" y="2"/>
                </a:lnTo>
                <a:lnTo>
                  <a:pt x="1375" y="8"/>
                </a:lnTo>
                <a:lnTo>
                  <a:pt x="1299" y="18"/>
                </a:lnTo>
                <a:lnTo>
                  <a:pt x="1223" y="30"/>
                </a:lnTo>
                <a:lnTo>
                  <a:pt x="1149" y="48"/>
                </a:lnTo>
                <a:lnTo>
                  <a:pt x="1077" y="68"/>
                </a:lnTo>
                <a:lnTo>
                  <a:pt x="1005" y="92"/>
                </a:lnTo>
                <a:lnTo>
                  <a:pt x="935" y="120"/>
                </a:lnTo>
                <a:lnTo>
                  <a:pt x="867" y="150"/>
                </a:lnTo>
                <a:lnTo>
                  <a:pt x="801" y="184"/>
                </a:lnTo>
                <a:lnTo>
                  <a:pt x="738" y="222"/>
                </a:lnTo>
                <a:lnTo>
                  <a:pt x="676" y="262"/>
                </a:lnTo>
                <a:lnTo>
                  <a:pt x="616" y="304"/>
                </a:lnTo>
                <a:lnTo>
                  <a:pt x="558" y="350"/>
                </a:lnTo>
                <a:lnTo>
                  <a:pt x="502" y="398"/>
                </a:lnTo>
                <a:lnTo>
                  <a:pt x="450" y="448"/>
                </a:lnTo>
                <a:lnTo>
                  <a:pt x="398" y="502"/>
                </a:lnTo>
                <a:lnTo>
                  <a:pt x="350" y="558"/>
                </a:lnTo>
                <a:lnTo>
                  <a:pt x="304" y="616"/>
                </a:lnTo>
                <a:lnTo>
                  <a:pt x="262" y="676"/>
                </a:lnTo>
                <a:lnTo>
                  <a:pt x="222" y="738"/>
                </a:lnTo>
                <a:lnTo>
                  <a:pt x="184" y="802"/>
                </a:lnTo>
                <a:lnTo>
                  <a:pt x="152" y="868"/>
                </a:lnTo>
                <a:lnTo>
                  <a:pt x="120" y="936"/>
                </a:lnTo>
                <a:lnTo>
                  <a:pt x="92" y="1006"/>
                </a:lnTo>
                <a:lnTo>
                  <a:pt x="68" y="1078"/>
                </a:lnTo>
                <a:lnTo>
                  <a:pt x="48" y="1150"/>
                </a:lnTo>
                <a:lnTo>
                  <a:pt x="32" y="1224"/>
                </a:lnTo>
                <a:lnTo>
                  <a:pt x="18" y="1300"/>
                </a:lnTo>
                <a:lnTo>
                  <a:pt x="8" y="1376"/>
                </a:lnTo>
                <a:lnTo>
                  <a:pt x="2" y="1453"/>
                </a:lnTo>
                <a:lnTo>
                  <a:pt x="0" y="1533"/>
                </a:lnTo>
                <a:lnTo>
                  <a:pt x="0" y="1533"/>
                </a:lnTo>
                <a:lnTo>
                  <a:pt x="2" y="1611"/>
                </a:lnTo>
                <a:lnTo>
                  <a:pt x="8" y="1689"/>
                </a:lnTo>
                <a:lnTo>
                  <a:pt x="18" y="1765"/>
                </a:lnTo>
                <a:lnTo>
                  <a:pt x="32" y="1841"/>
                </a:lnTo>
                <a:lnTo>
                  <a:pt x="48" y="1915"/>
                </a:lnTo>
                <a:lnTo>
                  <a:pt x="68" y="1989"/>
                </a:lnTo>
                <a:lnTo>
                  <a:pt x="92" y="2059"/>
                </a:lnTo>
                <a:lnTo>
                  <a:pt x="120" y="2129"/>
                </a:lnTo>
                <a:lnTo>
                  <a:pt x="152" y="2197"/>
                </a:lnTo>
                <a:lnTo>
                  <a:pt x="184" y="2263"/>
                </a:lnTo>
                <a:lnTo>
                  <a:pt x="222" y="2327"/>
                </a:lnTo>
                <a:lnTo>
                  <a:pt x="262" y="2389"/>
                </a:lnTo>
                <a:lnTo>
                  <a:pt x="304" y="2449"/>
                </a:lnTo>
                <a:lnTo>
                  <a:pt x="350" y="2507"/>
                </a:lnTo>
                <a:lnTo>
                  <a:pt x="398" y="2563"/>
                </a:lnTo>
                <a:lnTo>
                  <a:pt x="450" y="2617"/>
                </a:lnTo>
                <a:lnTo>
                  <a:pt x="502" y="2667"/>
                </a:lnTo>
                <a:lnTo>
                  <a:pt x="558" y="2715"/>
                </a:lnTo>
                <a:lnTo>
                  <a:pt x="616" y="2761"/>
                </a:lnTo>
                <a:lnTo>
                  <a:pt x="676" y="2805"/>
                </a:lnTo>
                <a:lnTo>
                  <a:pt x="738" y="2843"/>
                </a:lnTo>
                <a:lnTo>
                  <a:pt x="801" y="2881"/>
                </a:lnTo>
                <a:lnTo>
                  <a:pt x="867" y="2915"/>
                </a:lnTo>
                <a:lnTo>
                  <a:pt x="935" y="2945"/>
                </a:lnTo>
                <a:lnTo>
                  <a:pt x="1005" y="2973"/>
                </a:lnTo>
                <a:lnTo>
                  <a:pt x="1077" y="2997"/>
                </a:lnTo>
                <a:lnTo>
                  <a:pt x="1149" y="3017"/>
                </a:lnTo>
                <a:lnTo>
                  <a:pt x="1223" y="3035"/>
                </a:lnTo>
                <a:lnTo>
                  <a:pt x="1299" y="3049"/>
                </a:lnTo>
                <a:lnTo>
                  <a:pt x="1375" y="3059"/>
                </a:lnTo>
                <a:lnTo>
                  <a:pt x="1453" y="3063"/>
                </a:lnTo>
                <a:lnTo>
                  <a:pt x="1533" y="3065"/>
                </a:lnTo>
                <a:lnTo>
                  <a:pt x="1533" y="3065"/>
                </a:lnTo>
                <a:lnTo>
                  <a:pt x="1611" y="3063"/>
                </a:lnTo>
                <a:lnTo>
                  <a:pt x="1689" y="3059"/>
                </a:lnTo>
                <a:lnTo>
                  <a:pt x="1767" y="3049"/>
                </a:lnTo>
                <a:lnTo>
                  <a:pt x="1841" y="3035"/>
                </a:lnTo>
                <a:lnTo>
                  <a:pt x="1915" y="3017"/>
                </a:lnTo>
                <a:lnTo>
                  <a:pt x="1989" y="2997"/>
                </a:lnTo>
                <a:lnTo>
                  <a:pt x="2059" y="2973"/>
                </a:lnTo>
                <a:lnTo>
                  <a:pt x="2129" y="2945"/>
                </a:lnTo>
                <a:lnTo>
                  <a:pt x="2197" y="2915"/>
                </a:lnTo>
                <a:lnTo>
                  <a:pt x="2263" y="2881"/>
                </a:lnTo>
                <a:lnTo>
                  <a:pt x="2327" y="2843"/>
                </a:lnTo>
                <a:lnTo>
                  <a:pt x="2391" y="2805"/>
                </a:lnTo>
                <a:lnTo>
                  <a:pt x="2451" y="2761"/>
                </a:lnTo>
                <a:lnTo>
                  <a:pt x="2509" y="2715"/>
                </a:lnTo>
                <a:lnTo>
                  <a:pt x="2563" y="2667"/>
                </a:lnTo>
                <a:lnTo>
                  <a:pt x="2617" y="2617"/>
                </a:lnTo>
                <a:lnTo>
                  <a:pt x="2667" y="2563"/>
                </a:lnTo>
                <a:lnTo>
                  <a:pt x="2717" y="2507"/>
                </a:lnTo>
                <a:lnTo>
                  <a:pt x="2761" y="2449"/>
                </a:lnTo>
                <a:lnTo>
                  <a:pt x="2805" y="2389"/>
                </a:lnTo>
                <a:lnTo>
                  <a:pt x="2845" y="2327"/>
                </a:lnTo>
                <a:lnTo>
                  <a:pt x="2881" y="2263"/>
                </a:lnTo>
                <a:lnTo>
                  <a:pt x="2915" y="2197"/>
                </a:lnTo>
                <a:lnTo>
                  <a:pt x="2945" y="2129"/>
                </a:lnTo>
                <a:lnTo>
                  <a:pt x="2973" y="2059"/>
                </a:lnTo>
                <a:lnTo>
                  <a:pt x="2997" y="1989"/>
                </a:lnTo>
                <a:lnTo>
                  <a:pt x="3017" y="1915"/>
                </a:lnTo>
                <a:lnTo>
                  <a:pt x="3035" y="1841"/>
                </a:lnTo>
                <a:lnTo>
                  <a:pt x="3049" y="1765"/>
                </a:lnTo>
                <a:lnTo>
                  <a:pt x="3059" y="1689"/>
                </a:lnTo>
                <a:lnTo>
                  <a:pt x="3065" y="1611"/>
                </a:lnTo>
                <a:lnTo>
                  <a:pt x="3067" y="1533"/>
                </a:lnTo>
                <a:lnTo>
                  <a:pt x="3055" y="1533"/>
                </a:lnTo>
                <a:close/>
              </a:path>
            </a:pathLst>
          </a:custGeom>
          <a:solidFill>
            <a:srgbClr val="79BEE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85" name="Freeform 181">
            <a:extLst>
              <a:ext uri="{FF2B5EF4-FFF2-40B4-BE49-F238E27FC236}">
                <a16:creationId xmlns:a16="http://schemas.microsoft.com/office/drawing/2014/main" id="{D772337E-6A35-47FF-862D-627D855EC5FC}"/>
              </a:ext>
            </a:extLst>
          </p:cNvPr>
          <p:cNvSpPr>
            <a:spLocks/>
          </p:cNvSpPr>
          <p:nvPr/>
        </p:nvSpPr>
        <p:spPr bwMode="auto">
          <a:xfrm>
            <a:off x="16043003" y="9386093"/>
            <a:ext cx="4291013" cy="4291013"/>
          </a:xfrm>
          <a:custGeom>
            <a:avLst/>
            <a:gdLst>
              <a:gd name="T0" fmla="*/ 2701 w 2703"/>
              <a:gd name="T1" fmla="*/ 1419 h 2703"/>
              <a:gd name="T2" fmla="*/ 2675 w 2703"/>
              <a:gd name="T3" fmla="*/ 1623 h 2703"/>
              <a:gd name="T4" fmla="*/ 2621 w 2703"/>
              <a:gd name="T5" fmla="*/ 1815 h 2703"/>
              <a:gd name="T6" fmla="*/ 2539 w 2703"/>
              <a:gd name="T7" fmla="*/ 1995 h 2703"/>
              <a:gd name="T8" fmla="*/ 2433 w 2703"/>
              <a:gd name="T9" fmla="*/ 2159 h 2703"/>
              <a:gd name="T10" fmla="*/ 2307 w 2703"/>
              <a:gd name="T11" fmla="*/ 2307 h 2703"/>
              <a:gd name="T12" fmla="*/ 2159 w 2703"/>
              <a:gd name="T13" fmla="*/ 2433 h 2703"/>
              <a:gd name="T14" fmla="*/ 1995 w 2703"/>
              <a:gd name="T15" fmla="*/ 2539 h 2703"/>
              <a:gd name="T16" fmla="*/ 1815 w 2703"/>
              <a:gd name="T17" fmla="*/ 2621 h 2703"/>
              <a:gd name="T18" fmla="*/ 1623 w 2703"/>
              <a:gd name="T19" fmla="*/ 2675 h 2703"/>
              <a:gd name="T20" fmla="*/ 1421 w 2703"/>
              <a:gd name="T21" fmla="*/ 2701 h 2703"/>
              <a:gd name="T22" fmla="*/ 1281 w 2703"/>
              <a:gd name="T23" fmla="*/ 2701 h 2703"/>
              <a:gd name="T24" fmla="*/ 1079 w 2703"/>
              <a:gd name="T25" fmla="*/ 2675 h 2703"/>
              <a:gd name="T26" fmla="*/ 885 w 2703"/>
              <a:gd name="T27" fmla="*/ 2621 h 2703"/>
              <a:gd name="T28" fmla="*/ 707 w 2703"/>
              <a:gd name="T29" fmla="*/ 2539 h 2703"/>
              <a:gd name="T30" fmla="*/ 542 w 2703"/>
              <a:gd name="T31" fmla="*/ 2433 h 2703"/>
              <a:gd name="T32" fmla="*/ 396 w 2703"/>
              <a:gd name="T33" fmla="*/ 2307 h 2703"/>
              <a:gd name="T34" fmla="*/ 268 w 2703"/>
              <a:gd name="T35" fmla="*/ 2159 h 2703"/>
              <a:gd name="T36" fmla="*/ 162 w 2703"/>
              <a:gd name="T37" fmla="*/ 1995 h 2703"/>
              <a:gd name="T38" fmla="*/ 82 w 2703"/>
              <a:gd name="T39" fmla="*/ 1815 h 2703"/>
              <a:gd name="T40" fmla="*/ 28 w 2703"/>
              <a:gd name="T41" fmla="*/ 1623 h 2703"/>
              <a:gd name="T42" fmla="*/ 2 w 2703"/>
              <a:gd name="T43" fmla="*/ 1419 h 2703"/>
              <a:gd name="T44" fmla="*/ 2 w 2703"/>
              <a:gd name="T45" fmla="*/ 1281 h 2703"/>
              <a:gd name="T46" fmla="*/ 28 w 2703"/>
              <a:gd name="T47" fmla="*/ 1078 h 2703"/>
              <a:gd name="T48" fmla="*/ 82 w 2703"/>
              <a:gd name="T49" fmla="*/ 886 h 2703"/>
              <a:gd name="T50" fmla="*/ 162 w 2703"/>
              <a:gd name="T51" fmla="*/ 706 h 2703"/>
              <a:gd name="T52" fmla="*/ 268 w 2703"/>
              <a:gd name="T53" fmla="*/ 542 h 2703"/>
              <a:gd name="T54" fmla="*/ 396 w 2703"/>
              <a:gd name="T55" fmla="*/ 396 h 2703"/>
              <a:gd name="T56" fmla="*/ 542 w 2703"/>
              <a:gd name="T57" fmla="*/ 268 h 2703"/>
              <a:gd name="T58" fmla="*/ 707 w 2703"/>
              <a:gd name="T59" fmla="*/ 162 h 2703"/>
              <a:gd name="T60" fmla="*/ 885 w 2703"/>
              <a:gd name="T61" fmla="*/ 82 h 2703"/>
              <a:gd name="T62" fmla="*/ 1079 w 2703"/>
              <a:gd name="T63" fmla="*/ 26 h 2703"/>
              <a:gd name="T64" fmla="*/ 1281 w 2703"/>
              <a:gd name="T65" fmla="*/ 2 h 2703"/>
              <a:gd name="T66" fmla="*/ 1421 w 2703"/>
              <a:gd name="T67" fmla="*/ 2 h 2703"/>
              <a:gd name="T68" fmla="*/ 1623 w 2703"/>
              <a:gd name="T69" fmla="*/ 26 h 2703"/>
              <a:gd name="T70" fmla="*/ 1815 w 2703"/>
              <a:gd name="T71" fmla="*/ 82 h 2703"/>
              <a:gd name="T72" fmla="*/ 1995 w 2703"/>
              <a:gd name="T73" fmla="*/ 162 h 2703"/>
              <a:gd name="T74" fmla="*/ 2159 w 2703"/>
              <a:gd name="T75" fmla="*/ 268 h 2703"/>
              <a:gd name="T76" fmla="*/ 2307 w 2703"/>
              <a:gd name="T77" fmla="*/ 396 h 2703"/>
              <a:gd name="T78" fmla="*/ 2433 w 2703"/>
              <a:gd name="T79" fmla="*/ 542 h 2703"/>
              <a:gd name="T80" fmla="*/ 2539 w 2703"/>
              <a:gd name="T81" fmla="*/ 706 h 2703"/>
              <a:gd name="T82" fmla="*/ 2621 w 2703"/>
              <a:gd name="T83" fmla="*/ 886 h 2703"/>
              <a:gd name="T84" fmla="*/ 2675 w 2703"/>
              <a:gd name="T85" fmla="*/ 1078 h 2703"/>
              <a:gd name="T86" fmla="*/ 2701 w 2703"/>
              <a:gd name="T87" fmla="*/ 1281 h 27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2703" h="2703">
                <a:moveTo>
                  <a:pt x="2703" y="1351"/>
                </a:moveTo>
                <a:lnTo>
                  <a:pt x="2703" y="1351"/>
                </a:lnTo>
                <a:lnTo>
                  <a:pt x="2701" y="1419"/>
                </a:lnTo>
                <a:lnTo>
                  <a:pt x="2695" y="1489"/>
                </a:lnTo>
                <a:lnTo>
                  <a:pt x="2687" y="1557"/>
                </a:lnTo>
                <a:lnTo>
                  <a:pt x="2675" y="1623"/>
                </a:lnTo>
                <a:lnTo>
                  <a:pt x="2659" y="1689"/>
                </a:lnTo>
                <a:lnTo>
                  <a:pt x="2641" y="1753"/>
                </a:lnTo>
                <a:lnTo>
                  <a:pt x="2621" y="1815"/>
                </a:lnTo>
                <a:lnTo>
                  <a:pt x="2597" y="1877"/>
                </a:lnTo>
                <a:lnTo>
                  <a:pt x="2569" y="1937"/>
                </a:lnTo>
                <a:lnTo>
                  <a:pt x="2539" y="1995"/>
                </a:lnTo>
                <a:lnTo>
                  <a:pt x="2507" y="2051"/>
                </a:lnTo>
                <a:lnTo>
                  <a:pt x="2471" y="2107"/>
                </a:lnTo>
                <a:lnTo>
                  <a:pt x="2433" y="2159"/>
                </a:lnTo>
                <a:lnTo>
                  <a:pt x="2393" y="2211"/>
                </a:lnTo>
                <a:lnTo>
                  <a:pt x="2351" y="2259"/>
                </a:lnTo>
                <a:lnTo>
                  <a:pt x="2307" y="2307"/>
                </a:lnTo>
                <a:lnTo>
                  <a:pt x="2259" y="2351"/>
                </a:lnTo>
                <a:lnTo>
                  <a:pt x="2211" y="2393"/>
                </a:lnTo>
                <a:lnTo>
                  <a:pt x="2159" y="2433"/>
                </a:lnTo>
                <a:lnTo>
                  <a:pt x="2107" y="2471"/>
                </a:lnTo>
                <a:lnTo>
                  <a:pt x="2051" y="2507"/>
                </a:lnTo>
                <a:lnTo>
                  <a:pt x="1995" y="2539"/>
                </a:lnTo>
                <a:lnTo>
                  <a:pt x="1937" y="2569"/>
                </a:lnTo>
                <a:lnTo>
                  <a:pt x="1877" y="2597"/>
                </a:lnTo>
                <a:lnTo>
                  <a:pt x="1815" y="2621"/>
                </a:lnTo>
                <a:lnTo>
                  <a:pt x="1753" y="2641"/>
                </a:lnTo>
                <a:lnTo>
                  <a:pt x="1689" y="2659"/>
                </a:lnTo>
                <a:lnTo>
                  <a:pt x="1623" y="2675"/>
                </a:lnTo>
                <a:lnTo>
                  <a:pt x="1557" y="2687"/>
                </a:lnTo>
                <a:lnTo>
                  <a:pt x="1489" y="2695"/>
                </a:lnTo>
                <a:lnTo>
                  <a:pt x="1421" y="2701"/>
                </a:lnTo>
                <a:lnTo>
                  <a:pt x="1351" y="2703"/>
                </a:lnTo>
                <a:lnTo>
                  <a:pt x="1351" y="2703"/>
                </a:lnTo>
                <a:lnTo>
                  <a:pt x="1281" y="2701"/>
                </a:lnTo>
                <a:lnTo>
                  <a:pt x="1213" y="2695"/>
                </a:lnTo>
                <a:lnTo>
                  <a:pt x="1145" y="2687"/>
                </a:lnTo>
                <a:lnTo>
                  <a:pt x="1079" y="2675"/>
                </a:lnTo>
                <a:lnTo>
                  <a:pt x="1013" y="2659"/>
                </a:lnTo>
                <a:lnTo>
                  <a:pt x="949" y="2641"/>
                </a:lnTo>
                <a:lnTo>
                  <a:pt x="885" y="2621"/>
                </a:lnTo>
                <a:lnTo>
                  <a:pt x="825" y="2597"/>
                </a:lnTo>
                <a:lnTo>
                  <a:pt x="765" y="2569"/>
                </a:lnTo>
                <a:lnTo>
                  <a:pt x="707" y="2539"/>
                </a:lnTo>
                <a:lnTo>
                  <a:pt x="649" y="2507"/>
                </a:lnTo>
                <a:lnTo>
                  <a:pt x="596" y="2471"/>
                </a:lnTo>
                <a:lnTo>
                  <a:pt x="542" y="2433"/>
                </a:lnTo>
                <a:lnTo>
                  <a:pt x="492" y="2393"/>
                </a:lnTo>
                <a:lnTo>
                  <a:pt x="442" y="2351"/>
                </a:lnTo>
                <a:lnTo>
                  <a:pt x="396" y="2307"/>
                </a:lnTo>
                <a:lnTo>
                  <a:pt x="350" y="2259"/>
                </a:lnTo>
                <a:lnTo>
                  <a:pt x="308" y="2211"/>
                </a:lnTo>
                <a:lnTo>
                  <a:pt x="268" y="2159"/>
                </a:lnTo>
                <a:lnTo>
                  <a:pt x="230" y="2107"/>
                </a:lnTo>
                <a:lnTo>
                  <a:pt x="196" y="2051"/>
                </a:lnTo>
                <a:lnTo>
                  <a:pt x="162" y="1995"/>
                </a:lnTo>
                <a:lnTo>
                  <a:pt x="132" y="1937"/>
                </a:lnTo>
                <a:lnTo>
                  <a:pt x="106" y="1877"/>
                </a:lnTo>
                <a:lnTo>
                  <a:pt x="82" y="1815"/>
                </a:lnTo>
                <a:lnTo>
                  <a:pt x="60" y="1753"/>
                </a:lnTo>
                <a:lnTo>
                  <a:pt x="42" y="1689"/>
                </a:lnTo>
                <a:lnTo>
                  <a:pt x="28" y="1623"/>
                </a:lnTo>
                <a:lnTo>
                  <a:pt x="16" y="1557"/>
                </a:lnTo>
                <a:lnTo>
                  <a:pt x="6" y="1489"/>
                </a:lnTo>
                <a:lnTo>
                  <a:pt x="2" y="1419"/>
                </a:lnTo>
                <a:lnTo>
                  <a:pt x="0" y="1351"/>
                </a:lnTo>
                <a:lnTo>
                  <a:pt x="0" y="1351"/>
                </a:lnTo>
                <a:lnTo>
                  <a:pt x="2" y="1281"/>
                </a:lnTo>
                <a:lnTo>
                  <a:pt x="6" y="1214"/>
                </a:lnTo>
                <a:lnTo>
                  <a:pt x="16" y="1146"/>
                </a:lnTo>
                <a:lnTo>
                  <a:pt x="28" y="1078"/>
                </a:lnTo>
                <a:lnTo>
                  <a:pt x="42" y="1014"/>
                </a:lnTo>
                <a:lnTo>
                  <a:pt x="60" y="950"/>
                </a:lnTo>
                <a:lnTo>
                  <a:pt x="82" y="886"/>
                </a:lnTo>
                <a:lnTo>
                  <a:pt x="106" y="826"/>
                </a:lnTo>
                <a:lnTo>
                  <a:pt x="132" y="766"/>
                </a:lnTo>
                <a:lnTo>
                  <a:pt x="162" y="706"/>
                </a:lnTo>
                <a:lnTo>
                  <a:pt x="196" y="650"/>
                </a:lnTo>
                <a:lnTo>
                  <a:pt x="230" y="596"/>
                </a:lnTo>
                <a:lnTo>
                  <a:pt x="268" y="542"/>
                </a:lnTo>
                <a:lnTo>
                  <a:pt x="308" y="492"/>
                </a:lnTo>
                <a:lnTo>
                  <a:pt x="350" y="442"/>
                </a:lnTo>
                <a:lnTo>
                  <a:pt x="396" y="396"/>
                </a:lnTo>
                <a:lnTo>
                  <a:pt x="442" y="350"/>
                </a:lnTo>
                <a:lnTo>
                  <a:pt x="492" y="308"/>
                </a:lnTo>
                <a:lnTo>
                  <a:pt x="542" y="268"/>
                </a:lnTo>
                <a:lnTo>
                  <a:pt x="596" y="230"/>
                </a:lnTo>
                <a:lnTo>
                  <a:pt x="649" y="196"/>
                </a:lnTo>
                <a:lnTo>
                  <a:pt x="707" y="162"/>
                </a:lnTo>
                <a:lnTo>
                  <a:pt x="765" y="132"/>
                </a:lnTo>
                <a:lnTo>
                  <a:pt x="825" y="106"/>
                </a:lnTo>
                <a:lnTo>
                  <a:pt x="885" y="82"/>
                </a:lnTo>
                <a:lnTo>
                  <a:pt x="949" y="60"/>
                </a:lnTo>
                <a:lnTo>
                  <a:pt x="1013" y="42"/>
                </a:lnTo>
                <a:lnTo>
                  <a:pt x="1079" y="26"/>
                </a:lnTo>
                <a:lnTo>
                  <a:pt x="1145" y="14"/>
                </a:lnTo>
                <a:lnTo>
                  <a:pt x="1213" y="6"/>
                </a:lnTo>
                <a:lnTo>
                  <a:pt x="1281" y="2"/>
                </a:lnTo>
                <a:lnTo>
                  <a:pt x="1351" y="0"/>
                </a:lnTo>
                <a:lnTo>
                  <a:pt x="1351" y="0"/>
                </a:lnTo>
                <a:lnTo>
                  <a:pt x="1421" y="2"/>
                </a:lnTo>
                <a:lnTo>
                  <a:pt x="1489" y="6"/>
                </a:lnTo>
                <a:lnTo>
                  <a:pt x="1557" y="14"/>
                </a:lnTo>
                <a:lnTo>
                  <a:pt x="1623" y="26"/>
                </a:lnTo>
                <a:lnTo>
                  <a:pt x="1689" y="42"/>
                </a:lnTo>
                <a:lnTo>
                  <a:pt x="1753" y="60"/>
                </a:lnTo>
                <a:lnTo>
                  <a:pt x="1815" y="82"/>
                </a:lnTo>
                <a:lnTo>
                  <a:pt x="1877" y="106"/>
                </a:lnTo>
                <a:lnTo>
                  <a:pt x="1937" y="132"/>
                </a:lnTo>
                <a:lnTo>
                  <a:pt x="1995" y="162"/>
                </a:lnTo>
                <a:lnTo>
                  <a:pt x="2051" y="196"/>
                </a:lnTo>
                <a:lnTo>
                  <a:pt x="2107" y="230"/>
                </a:lnTo>
                <a:lnTo>
                  <a:pt x="2159" y="268"/>
                </a:lnTo>
                <a:lnTo>
                  <a:pt x="2211" y="308"/>
                </a:lnTo>
                <a:lnTo>
                  <a:pt x="2259" y="350"/>
                </a:lnTo>
                <a:lnTo>
                  <a:pt x="2307" y="396"/>
                </a:lnTo>
                <a:lnTo>
                  <a:pt x="2351" y="442"/>
                </a:lnTo>
                <a:lnTo>
                  <a:pt x="2393" y="492"/>
                </a:lnTo>
                <a:lnTo>
                  <a:pt x="2433" y="542"/>
                </a:lnTo>
                <a:lnTo>
                  <a:pt x="2471" y="596"/>
                </a:lnTo>
                <a:lnTo>
                  <a:pt x="2507" y="650"/>
                </a:lnTo>
                <a:lnTo>
                  <a:pt x="2539" y="706"/>
                </a:lnTo>
                <a:lnTo>
                  <a:pt x="2569" y="766"/>
                </a:lnTo>
                <a:lnTo>
                  <a:pt x="2597" y="826"/>
                </a:lnTo>
                <a:lnTo>
                  <a:pt x="2621" y="886"/>
                </a:lnTo>
                <a:lnTo>
                  <a:pt x="2641" y="950"/>
                </a:lnTo>
                <a:lnTo>
                  <a:pt x="2659" y="1014"/>
                </a:lnTo>
                <a:lnTo>
                  <a:pt x="2675" y="1078"/>
                </a:lnTo>
                <a:lnTo>
                  <a:pt x="2687" y="1146"/>
                </a:lnTo>
                <a:lnTo>
                  <a:pt x="2695" y="1214"/>
                </a:lnTo>
                <a:lnTo>
                  <a:pt x="2701" y="1281"/>
                </a:lnTo>
                <a:lnTo>
                  <a:pt x="2703" y="1351"/>
                </a:lnTo>
                <a:lnTo>
                  <a:pt x="2703" y="1351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90" name="Rectangle 242">
            <a:extLst>
              <a:ext uri="{FF2B5EF4-FFF2-40B4-BE49-F238E27FC236}">
                <a16:creationId xmlns:a16="http://schemas.microsoft.com/office/drawing/2014/main" id="{6821AE99-FA9E-4BFD-8274-BE2F0D41DE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27316" y="10779918"/>
            <a:ext cx="125515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3400" b="1" i="0" u="none" strike="noStrike" cap="none" normalizeH="0" baseline="0" dirty="0" err="1" smtClean="0">
                <a:ln>
                  <a:noFill/>
                </a:ln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소병수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effectLst/>
            </a:endParaRPr>
          </a:p>
        </p:txBody>
      </p:sp>
      <p:sp>
        <p:nvSpPr>
          <p:cNvPr id="491" name="Freeform 243">
            <a:extLst>
              <a:ext uri="{FF2B5EF4-FFF2-40B4-BE49-F238E27FC236}">
                <a16:creationId xmlns:a16="http://schemas.microsoft.com/office/drawing/2014/main" id="{4223799D-7A60-4A54-8C9D-7B205F422D68}"/>
              </a:ext>
            </a:extLst>
          </p:cNvPr>
          <p:cNvSpPr>
            <a:spLocks/>
          </p:cNvSpPr>
          <p:nvPr/>
        </p:nvSpPr>
        <p:spPr bwMode="auto">
          <a:xfrm>
            <a:off x="17451116" y="11470481"/>
            <a:ext cx="1431925" cy="0"/>
          </a:xfrm>
          <a:custGeom>
            <a:avLst/>
            <a:gdLst>
              <a:gd name="T0" fmla="*/ 0 w 902"/>
              <a:gd name="T1" fmla="*/ 902 w 902"/>
              <a:gd name="T2" fmla="*/ 0 w 902"/>
            </a:gdLst>
            <a:ahLst/>
            <a:cxnLst>
              <a:cxn ang="0">
                <a:pos x="T0" y="0"/>
              </a:cxn>
              <a:cxn ang="0">
                <a:pos x="T1" y="0"/>
              </a:cxn>
              <a:cxn ang="0">
                <a:pos x="T2" y="0"/>
              </a:cxn>
            </a:cxnLst>
            <a:rect l="0" t="0" r="r" b="b"/>
            <a:pathLst>
              <a:path w="902">
                <a:moveTo>
                  <a:pt x="0" y="0"/>
                </a:moveTo>
                <a:lnTo>
                  <a:pt x="902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92" name="Line 244">
            <a:extLst>
              <a:ext uri="{FF2B5EF4-FFF2-40B4-BE49-F238E27FC236}">
                <a16:creationId xmlns:a16="http://schemas.microsoft.com/office/drawing/2014/main" id="{7BC86A4B-EB19-4DBB-AB27-57D3D692E045}"/>
              </a:ext>
            </a:extLst>
          </p:cNvPr>
          <p:cNvSpPr>
            <a:spLocks noChangeShapeType="1"/>
          </p:cNvSpPr>
          <p:nvPr/>
        </p:nvSpPr>
        <p:spPr bwMode="auto">
          <a:xfrm>
            <a:off x="17451116" y="11470481"/>
            <a:ext cx="1431925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93" name="Rectangle 245">
            <a:extLst>
              <a:ext uri="{FF2B5EF4-FFF2-40B4-BE49-F238E27FC236}">
                <a16:creationId xmlns:a16="http://schemas.microsoft.com/office/drawing/2014/main" id="{2C0C4570-9758-4537-A0E5-C48BF1838B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451116" y="11451431"/>
            <a:ext cx="1431925" cy="381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94" name="Freeform 246">
            <a:extLst>
              <a:ext uri="{FF2B5EF4-FFF2-40B4-BE49-F238E27FC236}">
                <a16:creationId xmlns:a16="http://schemas.microsoft.com/office/drawing/2014/main" id="{074437BE-1441-466B-B25A-D515C8FCBBB8}"/>
              </a:ext>
            </a:extLst>
          </p:cNvPr>
          <p:cNvSpPr>
            <a:spLocks/>
          </p:cNvSpPr>
          <p:nvPr/>
        </p:nvSpPr>
        <p:spPr bwMode="auto">
          <a:xfrm>
            <a:off x="17451116" y="11451431"/>
            <a:ext cx="1431925" cy="38100"/>
          </a:xfrm>
          <a:custGeom>
            <a:avLst/>
            <a:gdLst>
              <a:gd name="T0" fmla="*/ 0 w 902"/>
              <a:gd name="T1" fmla="*/ 24 h 24"/>
              <a:gd name="T2" fmla="*/ 902 w 902"/>
              <a:gd name="T3" fmla="*/ 24 h 24"/>
              <a:gd name="T4" fmla="*/ 902 w 902"/>
              <a:gd name="T5" fmla="*/ 0 h 24"/>
              <a:gd name="T6" fmla="*/ 0 w 902"/>
              <a:gd name="T7" fmla="*/ 0 h 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902" h="24">
                <a:moveTo>
                  <a:pt x="0" y="24"/>
                </a:moveTo>
                <a:lnTo>
                  <a:pt x="902" y="24"/>
                </a:lnTo>
                <a:lnTo>
                  <a:pt x="90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95" name="Rectangle 285">
            <a:extLst>
              <a:ext uri="{FF2B5EF4-FFF2-40B4-BE49-F238E27FC236}">
                <a16:creationId xmlns:a16="http://schemas.microsoft.com/office/drawing/2014/main" id="{2659790B-15D0-4303-9D29-1EAF2B28A2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62050" y="11562556"/>
            <a:ext cx="4239943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4000" b="0" i="0" u="none" strike="noStrike" cap="none" normalizeH="0" baseline="0" dirty="0" err="1" smtClean="0">
                <a:ln>
                  <a:noFill/>
                </a:ln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토크나이징</a:t>
            </a:r>
            <a:r>
              <a:rPr kumimoji="0" lang="en-US" altLang="ko-KR" sz="4000" b="0" i="0" u="none" strike="noStrike" cap="none" normalizeH="0" baseline="0" dirty="0" smtClean="0">
                <a:ln>
                  <a:noFill/>
                </a:ln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kumimoji="0" lang="ko-KR" altLang="en-US" sz="4000" b="0" i="0" u="none" strike="noStrike" cap="none" normalizeH="0" baseline="0" dirty="0" err="1" smtClean="0">
                <a:ln>
                  <a:noFill/>
                </a:ln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임베딩</a:t>
            </a:r>
            <a:endParaRPr kumimoji="0" lang="ko-KR" altLang="ko-KR" sz="4000" b="0" i="0" u="none" strike="noStrike" cap="none" normalizeH="0" baseline="0" dirty="0">
              <a:ln>
                <a:noFill/>
              </a:ln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48978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-249298" y="-438944"/>
            <a:ext cx="26774835" cy="17702212"/>
            <a:chOff x="-249298" y="-438944"/>
            <a:chExt cx="26774835" cy="17702212"/>
          </a:xfrm>
        </p:grpSpPr>
        <p:pic>
          <p:nvPicPr>
            <p:cNvPr id="68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49298" y="-438944"/>
              <a:ext cx="26774835" cy="17702212"/>
            </a:xfrm>
            <a:prstGeom prst="rect">
              <a:avLst/>
            </a:prstGeom>
          </p:spPr>
        </p:pic>
        <p:sp>
          <p:nvSpPr>
            <p:cNvPr id="2" name="직사각형 1"/>
            <p:cNvSpPr/>
            <p:nvPr/>
          </p:nvSpPr>
          <p:spPr>
            <a:xfrm>
              <a:off x="8466137" y="4863306"/>
              <a:ext cx="1637355" cy="9175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 smtClean="0">
                  <a:solidFill>
                    <a:schemeClr val="bg1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7</a:t>
              </a:r>
              <a:r>
                <a:rPr lang="ko-KR" altLang="en-US" sz="2800" dirty="0" smtClean="0">
                  <a:solidFill>
                    <a:schemeClr val="bg1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월 </a:t>
              </a:r>
              <a:r>
                <a:rPr lang="en-US" altLang="ko-KR" sz="2800" dirty="0" smtClean="0">
                  <a:solidFill>
                    <a:schemeClr val="bg1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31</a:t>
              </a:r>
              <a:r>
                <a:rPr lang="ko-KR" altLang="en-US" sz="2800" dirty="0" smtClean="0">
                  <a:solidFill>
                    <a:schemeClr val="bg1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일</a:t>
              </a:r>
              <a:endParaRPr lang="ko-KR" altLang="en-US" sz="28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10362315" y="4863306"/>
              <a:ext cx="1637355" cy="9175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 smtClean="0">
                  <a:solidFill>
                    <a:schemeClr val="bg1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8</a:t>
              </a:r>
              <a:r>
                <a:rPr lang="ko-KR" altLang="en-US" sz="2800" dirty="0" smtClean="0">
                  <a:solidFill>
                    <a:schemeClr val="bg1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월 </a:t>
              </a:r>
              <a:r>
                <a:rPr lang="en-US" altLang="ko-KR" sz="2800" dirty="0" smtClean="0">
                  <a:solidFill>
                    <a:schemeClr val="bg1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1</a:t>
              </a:r>
              <a:r>
                <a:rPr lang="ko-KR" altLang="en-US" sz="2800" dirty="0" smtClean="0">
                  <a:solidFill>
                    <a:schemeClr val="bg1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일</a:t>
              </a:r>
              <a:endParaRPr lang="ko-KR" altLang="en-US" sz="28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12295660" y="4863306"/>
              <a:ext cx="1637355" cy="9175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 smtClean="0">
                  <a:solidFill>
                    <a:schemeClr val="bg1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2</a:t>
              </a:r>
              <a:r>
                <a:rPr lang="ko-KR" altLang="en-US" sz="2800" dirty="0" smtClean="0">
                  <a:solidFill>
                    <a:schemeClr val="bg1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일</a:t>
              </a:r>
              <a:endParaRPr lang="ko-KR" altLang="en-US" sz="28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14229005" y="4863306"/>
              <a:ext cx="1637355" cy="9175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 smtClean="0">
                  <a:solidFill>
                    <a:schemeClr val="bg1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3</a:t>
              </a:r>
              <a:r>
                <a:rPr lang="ko-KR" altLang="en-US" sz="2800" dirty="0" smtClean="0">
                  <a:solidFill>
                    <a:schemeClr val="bg1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일</a:t>
              </a:r>
              <a:endParaRPr lang="ko-KR" altLang="en-US" sz="28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16112907" y="4863306"/>
              <a:ext cx="1637355" cy="9175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 smtClean="0">
                  <a:solidFill>
                    <a:schemeClr val="bg1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4</a:t>
              </a:r>
              <a:r>
                <a:rPr lang="ko-KR" altLang="en-US" sz="2800" dirty="0" smtClean="0">
                  <a:solidFill>
                    <a:schemeClr val="bg1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일</a:t>
              </a:r>
              <a:endParaRPr lang="ko-KR" altLang="en-US" sz="28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7996809" y="4863306"/>
              <a:ext cx="1637355" cy="9175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 smtClean="0">
                  <a:solidFill>
                    <a:schemeClr val="bg1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5</a:t>
              </a:r>
              <a:r>
                <a:rPr lang="ko-KR" altLang="en-US" sz="2800" dirty="0" smtClean="0">
                  <a:solidFill>
                    <a:schemeClr val="bg1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일</a:t>
              </a:r>
              <a:endParaRPr lang="ko-KR" altLang="en-US" sz="28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18039839" y="6792117"/>
              <a:ext cx="1637355" cy="9175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 smtClean="0">
                  <a:solidFill>
                    <a:schemeClr val="bg1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12</a:t>
              </a:r>
              <a:r>
                <a:rPr lang="ko-KR" altLang="en-US" sz="2800" dirty="0" smtClean="0">
                  <a:solidFill>
                    <a:schemeClr val="bg1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일</a:t>
              </a:r>
              <a:endParaRPr lang="ko-KR" altLang="en-US" sz="28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16112907" y="6792117"/>
              <a:ext cx="1637355" cy="9175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 smtClean="0">
                  <a:solidFill>
                    <a:schemeClr val="bg1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11</a:t>
              </a:r>
              <a:r>
                <a:rPr lang="ko-KR" altLang="en-US" sz="2800" dirty="0" smtClean="0">
                  <a:solidFill>
                    <a:schemeClr val="bg1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일</a:t>
              </a:r>
              <a:endParaRPr lang="ko-KR" altLang="en-US" sz="28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14225139" y="6792117"/>
              <a:ext cx="1637355" cy="9175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 smtClean="0">
                  <a:solidFill>
                    <a:schemeClr val="bg1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10</a:t>
              </a:r>
              <a:r>
                <a:rPr lang="ko-KR" altLang="en-US" sz="2800" dirty="0" smtClean="0">
                  <a:solidFill>
                    <a:schemeClr val="bg1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일</a:t>
              </a:r>
              <a:endParaRPr lang="ko-KR" altLang="en-US" sz="28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12289335" y="6792117"/>
              <a:ext cx="1637355" cy="9175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 smtClean="0">
                  <a:solidFill>
                    <a:schemeClr val="bg1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9</a:t>
              </a:r>
              <a:r>
                <a:rPr lang="ko-KR" altLang="en-US" sz="2800" dirty="0" smtClean="0">
                  <a:solidFill>
                    <a:schemeClr val="bg1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일</a:t>
              </a:r>
              <a:endParaRPr lang="ko-KR" altLang="en-US" sz="28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10372814" y="6792117"/>
              <a:ext cx="1637355" cy="9175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 smtClean="0">
                  <a:solidFill>
                    <a:schemeClr val="bg1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8</a:t>
              </a:r>
              <a:r>
                <a:rPr lang="ko-KR" altLang="en-US" sz="2800" dirty="0">
                  <a:solidFill>
                    <a:schemeClr val="bg1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일</a:t>
              </a: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8485046" y="6793704"/>
              <a:ext cx="1637355" cy="9175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 smtClean="0">
                  <a:solidFill>
                    <a:schemeClr val="bg1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7</a:t>
              </a:r>
              <a:r>
                <a:rPr lang="ko-KR" altLang="en-US" sz="2800" dirty="0" smtClean="0">
                  <a:solidFill>
                    <a:schemeClr val="bg1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일</a:t>
              </a:r>
              <a:endParaRPr lang="ko-KR" altLang="en-US" sz="28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6597278" y="6792117"/>
              <a:ext cx="1637355" cy="9175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 smtClean="0">
                  <a:solidFill>
                    <a:schemeClr val="bg1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6</a:t>
              </a:r>
              <a:r>
                <a:rPr lang="ko-KR" altLang="en-US" sz="2800" dirty="0" smtClean="0">
                  <a:solidFill>
                    <a:schemeClr val="bg1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일</a:t>
              </a:r>
              <a:endParaRPr lang="ko-KR" altLang="en-US" sz="28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6597277" y="9811146"/>
              <a:ext cx="1637355" cy="9175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 smtClean="0">
                  <a:solidFill>
                    <a:schemeClr val="bg1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13</a:t>
              </a:r>
              <a:r>
                <a:rPr lang="ko-KR" altLang="en-US" sz="2800" dirty="0" smtClean="0">
                  <a:solidFill>
                    <a:schemeClr val="bg1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일</a:t>
              </a:r>
              <a:endParaRPr lang="ko-KR" altLang="en-US" sz="28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485046" y="9811145"/>
              <a:ext cx="1637355" cy="9175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 smtClean="0">
                  <a:solidFill>
                    <a:schemeClr val="bg1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14</a:t>
              </a:r>
              <a:r>
                <a:rPr lang="ko-KR" altLang="en-US" sz="2800" dirty="0" smtClean="0">
                  <a:solidFill>
                    <a:schemeClr val="bg1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일</a:t>
              </a:r>
              <a:endParaRPr lang="ko-KR" altLang="en-US" sz="28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10372814" y="9811145"/>
              <a:ext cx="1637355" cy="9175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 smtClean="0">
                  <a:solidFill>
                    <a:schemeClr val="bg1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15</a:t>
              </a:r>
              <a:r>
                <a:rPr lang="ko-KR" altLang="en-US" sz="2800" dirty="0" smtClean="0">
                  <a:solidFill>
                    <a:schemeClr val="bg1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일</a:t>
              </a:r>
              <a:endParaRPr lang="ko-KR" altLang="en-US" sz="28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12319441" y="9786141"/>
              <a:ext cx="1637355" cy="9175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 smtClean="0">
                  <a:solidFill>
                    <a:schemeClr val="bg1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16</a:t>
              </a:r>
              <a:r>
                <a:rPr lang="ko-KR" altLang="en-US" sz="2800" dirty="0" smtClean="0">
                  <a:solidFill>
                    <a:schemeClr val="bg1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일</a:t>
              </a:r>
              <a:endParaRPr lang="ko-KR" altLang="en-US" sz="28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14204502" y="9786141"/>
              <a:ext cx="1637355" cy="9175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 smtClean="0">
                  <a:solidFill>
                    <a:schemeClr val="bg1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17</a:t>
              </a:r>
              <a:r>
                <a:rPr lang="ko-KR" altLang="en-US" sz="2800" dirty="0" smtClean="0">
                  <a:solidFill>
                    <a:schemeClr val="bg1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일</a:t>
              </a:r>
              <a:endParaRPr lang="ko-KR" altLang="en-US" sz="28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16124686" y="9786141"/>
              <a:ext cx="1637355" cy="9175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 smtClean="0">
                  <a:solidFill>
                    <a:schemeClr val="bg1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18</a:t>
              </a:r>
              <a:r>
                <a:rPr lang="ko-KR" altLang="en-US" sz="2800" dirty="0" smtClean="0">
                  <a:solidFill>
                    <a:schemeClr val="bg1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일</a:t>
              </a:r>
              <a:endParaRPr lang="ko-KR" altLang="en-US" sz="28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8631810" y="5866606"/>
              <a:ext cx="5130227" cy="8622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 smtClean="0">
                  <a:solidFill>
                    <a:schemeClr val="tx1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프로젝트 주제 선정</a:t>
              </a:r>
              <a:endParaRPr lang="ko-KR" altLang="en-US" sz="240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14503937" y="5866606"/>
              <a:ext cx="5130227" cy="8622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 smtClean="0">
                  <a:solidFill>
                    <a:schemeClr val="tx1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말뭉치 선정 및 분석</a:t>
              </a:r>
              <a:endParaRPr lang="ko-KR" altLang="en-US" sz="240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6478744" y="8379429"/>
              <a:ext cx="5643250" cy="8622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dirty="0" smtClean="0">
                  <a:solidFill>
                    <a:schemeClr val="tx1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CNN </a:t>
              </a:r>
              <a:r>
                <a:rPr lang="ko-KR" altLang="en-US" sz="2400" dirty="0" smtClean="0">
                  <a:solidFill>
                    <a:schemeClr val="tx1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모델 구현 및 모델 파일 생성 </a:t>
              </a:r>
              <a:endParaRPr lang="ko-KR" altLang="en-US" sz="240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12911933" y="8379429"/>
              <a:ext cx="5643250" cy="8622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dirty="0" smtClean="0">
                  <a:solidFill>
                    <a:schemeClr val="tx1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Bi-LSTM </a:t>
              </a:r>
              <a:r>
                <a:rPr lang="ko-KR" altLang="en-US" sz="2400" dirty="0" smtClean="0">
                  <a:solidFill>
                    <a:schemeClr val="tx1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모델 구현 및 모델 파일 생성</a:t>
              </a:r>
              <a:endParaRPr lang="ko-KR" altLang="en-US" sz="240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6581373" y="11409112"/>
              <a:ext cx="3504014" cy="8622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dirty="0" smtClean="0">
                  <a:solidFill>
                    <a:schemeClr val="tx1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Speech Recognition</a:t>
              </a:r>
              <a:endParaRPr lang="ko-KR" altLang="en-US" sz="240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10523537" y="11377739"/>
              <a:ext cx="5269007" cy="8622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 smtClean="0">
                  <a:solidFill>
                    <a:schemeClr val="tx1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소스 취합 및 테스트</a:t>
              </a:r>
              <a:endParaRPr lang="ko-KR" altLang="en-US" sz="240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16162337" y="11377739"/>
              <a:ext cx="1526244" cy="8622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 smtClean="0">
                  <a:solidFill>
                    <a:schemeClr val="tx1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마무리 및</a:t>
              </a:r>
              <a:endParaRPr lang="en-US" altLang="ko-KR" sz="2400" dirty="0" smtClean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  <a:p>
              <a:pPr algn="ctr"/>
              <a:r>
                <a:rPr lang="ko-KR" altLang="en-US" sz="2400" dirty="0" smtClean="0">
                  <a:solidFill>
                    <a:schemeClr val="tx1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발표</a:t>
              </a:r>
              <a:endParaRPr lang="ko-KR" altLang="en-US" sz="240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</p:grpSp>
      <p:sp>
        <p:nvSpPr>
          <p:cNvPr id="7" name="AutoShape 3">
            <a:extLst>
              <a:ext uri="{FF2B5EF4-FFF2-40B4-BE49-F238E27FC236}">
                <a16:creationId xmlns:a16="http://schemas.microsoft.com/office/drawing/2014/main" id="{371B3076-39A0-431D-877D-6C19749186F6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1588" y="0"/>
            <a:ext cx="26225500" cy="14666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9688" name="Rectangle 6">
            <a:extLst>
              <a:ext uri="{FF2B5EF4-FFF2-40B4-BE49-F238E27FC236}">
                <a16:creationId xmlns:a16="http://schemas.microsoft.com/office/drawing/2014/main" id="{EF708591-7951-4DC2-BE99-C9823EA73C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88" y="0"/>
            <a:ext cx="26225500" cy="14666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9690" name="Freeform 8">
            <a:extLst>
              <a:ext uri="{FF2B5EF4-FFF2-40B4-BE49-F238E27FC236}">
                <a16:creationId xmlns:a16="http://schemas.microsoft.com/office/drawing/2014/main" id="{402D3497-CADB-4F46-ACF4-79E8F34571A5}"/>
              </a:ext>
            </a:extLst>
          </p:cNvPr>
          <p:cNvSpPr>
            <a:spLocks/>
          </p:cNvSpPr>
          <p:nvPr/>
        </p:nvSpPr>
        <p:spPr bwMode="auto">
          <a:xfrm>
            <a:off x="10096501" y="2771775"/>
            <a:ext cx="16111538" cy="11895138"/>
          </a:xfrm>
          <a:custGeom>
            <a:avLst/>
            <a:gdLst>
              <a:gd name="T0" fmla="*/ 10149 w 10149"/>
              <a:gd name="T1" fmla="*/ 0 h 7493"/>
              <a:gd name="T2" fmla="*/ 10149 w 10149"/>
              <a:gd name="T3" fmla="*/ 7493 h 7493"/>
              <a:gd name="T4" fmla="*/ 0 w 10149"/>
              <a:gd name="T5" fmla="*/ 7493 h 7493"/>
              <a:gd name="T6" fmla="*/ 10149 w 10149"/>
              <a:gd name="T7" fmla="*/ 0 h 74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149" h="7493">
                <a:moveTo>
                  <a:pt x="10149" y="0"/>
                </a:moveTo>
                <a:lnTo>
                  <a:pt x="10149" y="7493"/>
                </a:lnTo>
                <a:lnTo>
                  <a:pt x="0" y="7493"/>
                </a:lnTo>
                <a:lnTo>
                  <a:pt x="10149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2662" name="Freeform 201">
            <a:extLst>
              <a:ext uri="{FF2B5EF4-FFF2-40B4-BE49-F238E27FC236}">
                <a16:creationId xmlns:a16="http://schemas.microsoft.com/office/drawing/2014/main" id="{5A5A735D-B20D-4C44-9815-B5E5CF27FA33}"/>
              </a:ext>
            </a:extLst>
          </p:cNvPr>
          <p:cNvSpPr>
            <a:spLocks/>
          </p:cNvSpPr>
          <p:nvPr/>
        </p:nvSpPr>
        <p:spPr bwMode="auto">
          <a:xfrm>
            <a:off x="23493413" y="1139825"/>
            <a:ext cx="1812925" cy="2092325"/>
          </a:xfrm>
          <a:custGeom>
            <a:avLst/>
            <a:gdLst>
              <a:gd name="T0" fmla="*/ 860 w 1142"/>
              <a:gd name="T1" fmla="*/ 0 h 1318"/>
              <a:gd name="T2" fmla="*/ 0 w 1142"/>
              <a:gd name="T3" fmla="*/ 1318 h 1318"/>
              <a:gd name="T4" fmla="*/ 282 w 1142"/>
              <a:gd name="T5" fmla="*/ 1318 h 1318"/>
              <a:gd name="T6" fmla="*/ 1142 w 1142"/>
              <a:gd name="T7" fmla="*/ 0 h 1318"/>
              <a:gd name="T8" fmla="*/ 860 w 1142"/>
              <a:gd name="T9" fmla="*/ 0 h 13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42" h="1318">
                <a:moveTo>
                  <a:pt x="860" y="0"/>
                </a:moveTo>
                <a:lnTo>
                  <a:pt x="0" y="1318"/>
                </a:lnTo>
                <a:lnTo>
                  <a:pt x="282" y="1318"/>
                </a:lnTo>
                <a:lnTo>
                  <a:pt x="1142" y="0"/>
                </a:lnTo>
                <a:lnTo>
                  <a:pt x="860" y="0"/>
                </a:lnTo>
                <a:close/>
              </a:path>
            </a:pathLst>
          </a:custGeom>
          <a:solidFill>
            <a:srgbClr val="00538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2663" name="Freeform 202">
            <a:extLst>
              <a:ext uri="{FF2B5EF4-FFF2-40B4-BE49-F238E27FC236}">
                <a16:creationId xmlns:a16="http://schemas.microsoft.com/office/drawing/2014/main" id="{953C0F11-84ED-4A4C-88EA-5A9E79785E44}"/>
              </a:ext>
            </a:extLst>
          </p:cNvPr>
          <p:cNvSpPr>
            <a:spLocks/>
          </p:cNvSpPr>
          <p:nvPr/>
        </p:nvSpPr>
        <p:spPr bwMode="auto">
          <a:xfrm>
            <a:off x="973138" y="1139825"/>
            <a:ext cx="23425150" cy="2092325"/>
          </a:xfrm>
          <a:custGeom>
            <a:avLst/>
            <a:gdLst>
              <a:gd name="T0" fmla="*/ 860 w 14756"/>
              <a:gd name="T1" fmla="*/ 1318 h 1318"/>
              <a:gd name="T2" fmla="*/ 6579 w 14756"/>
              <a:gd name="T3" fmla="*/ 1318 h 1318"/>
              <a:gd name="T4" fmla="*/ 13896 w 14756"/>
              <a:gd name="T5" fmla="*/ 1318 h 1318"/>
              <a:gd name="T6" fmla="*/ 14756 w 14756"/>
              <a:gd name="T7" fmla="*/ 0 h 1318"/>
              <a:gd name="T8" fmla="*/ 0 w 14756"/>
              <a:gd name="T9" fmla="*/ 0 h 1318"/>
              <a:gd name="T10" fmla="*/ 860 w 14756"/>
              <a:gd name="T11" fmla="*/ 1318 h 13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4756" h="1318">
                <a:moveTo>
                  <a:pt x="860" y="1318"/>
                </a:moveTo>
                <a:lnTo>
                  <a:pt x="6579" y="1318"/>
                </a:lnTo>
                <a:lnTo>
                  <a:pt x="13896" y="1318"/>
                </a:lnTo>
                <a:lnTo>
                  <a:pt x="14756" y="0"/>
                </a:lnTo>
                <a:lnTo>
                  <a:pt x="0" y="0"/>
                </a:lnTo>
                <a:lnTo>
                  <a:pt x="860" y="1318"/>
                </a:lnTo>
                <a:close/>
              </a:path>
            </a:pathLst>
          </a:custGeom>
          <a:solidFill>
            <a:srgbClr val="0688E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2664" name="Freeform 203">
            <a:extLst>
              <a:ext uri="{FF2B5EF4-FFF2-40B4-BE49-F238E27FC236}">
                <a16:creationId xmlns:a16="http://schemas.microsoft.com/office/drawing/2014/main" id="{2734E577-939B-459F-8002-49A732A913FF}"/>
              </a:ext>
            </a:extLst>
          </p:cNvPr>
          <p:cNvSpPr>
            <a:spLocks/>
          </p:cNvSpPr>
          <p:nvPr/>
        </p:nvSpPr>
        <p:spPr bwMode="auto">
          <a:xfrm>
            <a:off x="969963" y="0"/>
            <a:ext cx="3479800" cy="3232150"/>
          </a:xfrm>
          <a:custGeom>
            <a:avLst/>
            <a:gdLst>
              <a:gd name="T0" fmla="*/ 862 w 2192"/>
              <a:gd name="T1" fmla="*/ 2036 h 2036"/>
              <a:gd name="T2" fmla="*/ 0 w 2192"/>
              <a:gd name="T3" fmla="*/ 718 h 2036"/>
              <a:gd name="T4" fmla="*/ 470 w 2192"/>
              <a:gd name="T5" fmla="*/ 0 h 2036"/>
              <a:gd name="T6" fmla="*/ 2192 w 2192"/>
              <a:gd name="T7" fmla="*/ 0 h 2036"/>
              <a:gd name="T8" fmla="*/ 862 w 2192"/>
              <a:gd name="T9" fmla="*/ 2036 h 20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92" h="2036">
                <a:moveTo>
                  <a:pt x="862" y="2036"/>
                </a:moveTo>
                <a:lnTo>
                  <a:pt x="0" y="718"/>
                </a:lnTo>
                <a:lnTo>
                  <a:pt x="470" y="0"/>
                </a:lnTo>
                <a:lnTo>
                  <a:pt x="2192" y="0"/>
                </a:lnTo>
                <a:lnTo>
                  <a:pt x="862" y="2036"/>
                </a:lnTo>
                <a:close/>
              </a:path>
            </a:pathLst>
          </a:custGeom>
          <a:solidFill>
            <a:srgbClr val="00538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96" name="Rectangle 91">
            <a:extLst>
              <a:ext uri="{FF2B5EF4-FFF2-40B4-BE49-F238E27FC236}">
                <a16:creationId xmlns:a16="http://schemas.microsoft.com/office/drawing/2014/main" id="{1365E7B9-6B65-4EF9-AFEF-6EB534D339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10138" y="1218406"/>
            <a:ext cx="1522853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2600" b="1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3.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97" name="Rectangle 92">
            <a:extLst>
              <a:ext uri="{FF2B5EF4-FFF2-40B4-BE49-F238E27FC236}">
                <a16:creationId xmlns:a16="http://schemas.microsoft.com/office/drawing/2014/main" id="{C6E5C38D-BDE1-40E8-82F6-3DFB3B57B8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84937" y="1666617"/>
            <a:ext cx="12373580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8600" b="1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프로젝트 수행 절차 </a:t>
            </a:r>
            <a:r>
              <a:rPr kumimoji="0" lang="en-US" altLang="ko-KR" sz="8600" b="1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- </a:t>
            </a:r>
            <a:r>
              <a:rPr kumimoji="0" lang="ko-KR" altLang="en-US" sz="8600" b="1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일정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4415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3">
            <a:extLst>
              <a:ext uri="{FF2B5EF4-FFF2-40B4-BE49-F238E27FC236}">
                <a16:creationId xmlns:a16="http://schemas.microsoft.com/office/drawing/2014/main" id="{371B3076-39A0-431D-877D-6C19749186F6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1588" y="0"/>
            <a:ext cx="26225500" cy="14666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9688" name="Rectangle 6">
            <a:extLst>
              <a:ext uri="{FF2B5EF4-FFF2-40B4-BE49-F238E27FC236}">
                <a16:creationId xmlns:a16="http://schemas.microsoft.com/office/drawing/2014/main" id="{EF708591-7951-4DC2-BE99-C9823EA73C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88" y="0"/>
            <a:ext cx="26225500" cy="14666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9690" name="Freeform 8">
            <a:extLst>
              <a:ext uri="{FF2B5EF4-FFF2-40B4-BE49-F238E27FC236}">
                <a16:creationId xmlns:a16="http://schemas.microsoft.com/office/drawing/2014/main" id="{402D3497-CADB-4F46-ACF4-79E8F34571A5}"/>
              </a:ext>
            </a:extLst>
          </p:cNvPr>
          <p:cNvSpPr>
            <a:spLocks/>
          </p:cNvSpPr>
          <p:nvPr/>
        </p:nvSpPr>
        <p:spPr bwMode="auto">
          <a:xfrm>
            <a:off x="10096501" y="2771775"/>
            <a:ext cx="16111538" cy="11895138"/>
          </a:xfrm>
          <a:custGeom>
            <a:avLst/>
            <a:gdLst>
              <a:gd name="T0" fmla="*/ 10149 w 10149"/>
              <a:gd name="T1" fmla="*/ 0 h 7493"/>
              <a:gd name="T2" fmla="*/ 10149 w 10149"/>
              <a:gd name="T3" fmla="*/ 7493 h 7493"/>
              <a:gd name="T4" fmla="*/ 0 w 10149"/>
              <a:gd name="T5" fmla="*/ 7493 h 7493"/>
              <a:gd name="T6" fmla="*/ 10149 w 10149"/>
              <a:gd name="T7" fmla="*/ 0 h 74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149" h="7493">
                <a:moveTo>
                  <a:pt x="10149" y="0"/>
                </a:moveTo>
                <a:lnTo>
                  <a:pt x="10149" y="7493"/>
                </a:lnTo>
                <a:lnTo>
                  <a:pt x="0" y="7493"/>
                </a:lnTo>
                <a:lnTo>
                  <a:pt x="10149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2662" name="Freeform 201">
            <a:extLst>
              <a:ext uri="{FF2B5EF4-FFF2-40B4-BE49-F238E27FC236}">
                <a16:creationId xmlns:a16="http://schemas.microsoft.com/office/drawing/2014/main" id="{5A5A735D-B20D-4C44-9815-B5E5CF27FA33}"/>
              </a:ext>
            </a:extLst>
          </p:cNvPr>
          <p:cNvSpPr>
            <a:spLocks/>
          </p:cNvSpPr>
          <p:nvPr/>
        </p:nvSpPr>
        <p:spPr bwMode="auto">
          <a:xfrm>
            <a:off x="23493413" y="1139825"/>
            <a:ext cx="1812925" cy="2092325"/>
          </a:xfrm>
          <a:custGeom>
            <a:avLst/>
            <a:gdLst>
              <a:gd name="T0" fmla="*/ 860 w 1142"/>
              <a:gd name="T1" fmla="*/ 0 h 1318"/>
              <a:gd name="T2" fmla="*/ 0 w 1142"/>
              <a:gd name="T3" fmla="*/ 1318 h 1318"/>
              <a:gd name="T4" fmla="*/ 282 w 1142"/>
              <a:gd name="T5" fmla="*/ 1318 h 1318"/>
              <a:gd name="T6" fmla="*/ 1142 w 1142"/>
              <a:gd name="T7" fmla="*/ 0 h 1318"/>
              <a:gd name="T8" fmla="*/ 860 w 1142"/>
              <a:gd name="T9" fmla="*/ 0 h 13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42" h="1318">
                <a:moveTo>
                  <a:pt x="860" y="0"/>
                </a:moveTo>
                <a:lnTo>
                  <a:pt x="0" y="1318"/>
                </a:lnTo>
                <a:lnTo>
                  <a:pt x="282" y="1318"/>
                </a:lnTo>
                <a:lnTo>
                  <a:pt x="1142" y="0"/>
                </a:lnTo>
                <a:lnTo>
                  <a:pt x="860" y="0"/>
                </a:lnTo>
                <a:close/>
              </a:path>
            </a:pathLst>
          </a:custGeom>
          <a:solidFill>
            <a:srgbClr val="00538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2663" name="Freeform 202">
            <a:extLst>
              <a:ext uri="{FF2B5EF4-FFF2-40B4-BE49-F238E27FC236}">
                <a16:creationId xmlns:a16="http://schemas.microsoft.com/office/drawing/2014/main" id="{953C0F11-84ED-4A4C-88EA-5A9E79785E44}"/>
              </a:ext>
            </a:extLst>
          </p:cNvPr>
          <p:cNvSpPr>
            <a:spLocks/>
          </p:cNvSpPr>
          <p:nvPr/>
        </p:nvSpPr>
        <p:spPr bwMode="auto">
          <a:xfrm>
            <a:off x="973138" y="1139825"/>
            <a:ext cx="23425150" cy="2092325"/>
          </a:xfrm>
          <a:custGeom>
            <a:avLst/>
            <a:gdLst>
              <a:gd name="T0" fmla="*/ 860 w 14756"/>
              <a:gd name="T1" fmla="*/ 1318 h 1318"/>
              <a:gd name="T2" fmla="*/ 6579 w 14756"/>
              <a:gd name="T3" fmla="*/ 1318 h 1318"/>
              <a:gd name="T4" fmla="*/ 13896 w 14756"/>
              <a:gd name="T5" fmla="*/ 1318 h 1318"/>
              <a:gd name="T6" fmla="*/ 14756 w 14756"/>
              <a:gd name="T7" fmla="*/ 0 h 1318"/>
              <a:gd name="T8" fmla="*/ 0 w 14756"/>
              <a:gd name="T9" fmla="*/ 0 h 1318"/>
              <a:gd name="T10" fmla="*/ 860 w 14756"/>
              <a:gd name="T11" fmla="*/ 1318 h 13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4756" h="1318">
                <a:moveTo>
                  <a:pt x="860" y="1318"/>
                </a:moveTo>
                <a:lnTo>
                  <a:pt x="6579" y="1318"/>
                </a:lnTo>
                <a:lnTo>
                  <a:pt x="13896" y="1318"/>
                </a:lnTo>
                <a:lnTo>
                  <a:pt x="14756" y="0"/>
                </a:lnTo>
                <a:lnTo>
                  <a:pt x="0" y="0"/>
                </a:lnTo>
                <a:lnTo>
                  <a:pt x="860" y="1318"/>
                </a:lnTo>
                <a:close/>
              </a:path>
            </a:pathLst>
          </a:custGeom>
          <a:solidFill>
            <a:srgbClr val="0688E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2664" name="Freeform 203">
            <a:extLst>
              <a:ext uri="{FF2B5EF4-FFF2-40B4-BE49-F238E27FC236}">
                <a16:creationId xmlns:a16="http://schemas.microsoft.com/office/drawing/2014/main" id="{2734E577-939B-459F-8002-49A732A913FF}"/>
              </a:ext>
            </a:extLst>
          </p:cNvPr>
          <p:cNvSpPr>
            <a:spLocks/>
          </p:cNvSpPr>
          <p:nvPr/>
        </p:nvSpPr>
        <p:spPr bwMode="auto">
          <a:xfrm>
            <a:off x="969963" y="0"/>
            <a:ext cx="3479800" cy="3232150"/>
          </a:xfrm>
          <a:custGeom>
            <a:avLst/>
            <a:gdLst>
              <a:gd name="T0" fmla="*/ 862 w 2192"/>
              <a:gd name="T1" fmla="*/ 2036 h 2036"/>
              <a:gd name="T2" fmla="*/ 0 w 2192"/>
              <a:gd name="T3" fmla="*/ 718 h 2036"/>
              <a:gd name="T4" fmla="*/ 470 w 2192"/>
              <a:gd name="T5" fmla="*/ 0 h 2036"/>
              <a:gd name="T6" fmla="*/ 2192 w 2192"/>
              <a:gd name="T7" fmla="*/ 0 h 2036"/>
              <a:gd name="T8" fmla="*/ 862 w 2192"/>
              <a:gd name="T9" fmla="*/ 2036 h 20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92" h="2036">
                <a:moveTo>
                  <a:pt x="862" y="2036"/>
                </a:moveTo>
                <a:lnTo>
                  <a:pt x="0" y="718"/>
                </a:lnTo>
                <a:lnTo>
                  <a:pt x="470" y="0"/>
                </a:lnTo>
                <a:lnTo>
                  <a:pt x="2192" y="0"/>
                </a:lnTo>
                <a:lnTo>
                  <a:pt x="862" y="2036"/>
                </a:lnTo>
                <a:close/>
              </a:path>
            </a:pathLst>
          </a:custGeom>
          <a:solidFill>
            <a:srgbClr val="00538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96" name="Rectangle 91">
            <a:extLst>
              <a:ext uri="{FF2B5EF4-FFF2-40B4-BE49-F238E27FC236}">
                <a16:creationId xmlns:a16="http://schemas.microsoft.com/office/drawing/2014/main" id="{1365E7B9-6B65-4EF9-AFEF-6EB534D339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10138" y="1218406"/>
            <a:ext cx="1522853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2600" b="1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3.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97" name="Rectangle 92">
            <a:extLst>
              <a:ext uri="{FF2B5EF4-FFF2-40B4-BE49-F238E27FC236}">
                <a16:creationId xmlns:a16="http://schemas.microsoft.com/office/drawing/2014/main" id="{C6E5C38D-BDE1-40E8-82F6-3DFB3B57B8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84937" y="1666617"/>
            <a:ext cx="14813351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8600" b="1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프로젝트 수행 절차 </a:t>
            </a:r>
            <a:r>
              <a:rPr kumimoji="0" lang="en-US" altLang="ko-KR" sz="8600" b="1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- </a:t>
            </a:r>
            <a:r>
              <a:rPr kumimoji="0" lang="ko-KR" altLang="en-US" sz="8600" b="1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활용 도구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26" name="Picture 2" descr="PyCharm Logo transparent PNG - Stick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4282" y="3958271"/>
            <a:ext cx="3146584" cy="3146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ile:Tensorflow logo.svg - Wikimedia Common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4887" y="4103824"/>
            <a:ext cx="2998977" cy="3206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Keras: the Python deep learning API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21224" y="9744466"/>
            <a:ext cx="7689609" cy="2229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29287" y="4053571"/>
            <a:ext cx="4469884" cy="3038930"/>
          </a:xfrm>
          <a:prstGeom prst="rect">
            <a:avLst/>
          </a:prstGeom>
        </p:spPr>
      </p:pic>
      <p:pic>
        <p:nvPicPr>
          <p:cNvPr id="1038" name="Picture 14" descr="[Python] Pandas 이동평균 함수 사용법 (Rolling)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24594" y="4053571"/>
            <a:ext cx="5853442" cy="3657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인공지능 학습시키는 똑똑한 '말뭉치' : 네이버 블로그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8857" y="8206525"/>
            <a:ext cx="5613662" cy="5086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1045" y="9722472"/>
            <a:ext cx="7219081" cy="2129766"/>
          </a:xfrm>
          <a:prstGeom prst="rect">
            <a:avLst/>
          </a:prstGeom>
        </p:spPr>
      </p:pic>
      <p:pic>
        <p:nvPicPr>
          <p:cNvPr id="18" name="Picture 2" descr="KoNLPy: 파이썬 한국어 NLP — KoNLPy 0.4.3 documentation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6773" y="8415388"/>
            <a:ext cx="4065776" cy="5119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7111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3">
            <a:extLst>
              <a:ext uri="{FF2B5EF4-FFF2-40B4-BE49-F238E27FC236}">
                <a16:creationId xmlns:a16="http://schemas.microsoft.com/office/drawing/2014/main" id="{371B3076-39A0-431D-877D-6C19749186F6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1588" y="0"/>
            <a:ext cx="26225500" cy="14666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9688" name="Rectangle 6">
            <a:extLst>
              <a:ext uri="{FF2B5EF4-FFF2-40B4-BE49-F238E27FC236}">
                <a16:creationId xmlns:a16="http://schemas.microsoft.com/office/drawing/2014/main" id="{EF708591-7951-4DC2-BE99-C9823EA73C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88" y="0"/>
            <a:ext cx="26225500" cy="14666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9690" name="Freeform 8">
            <a:extLst>
              <a:ext uri="{FF2B5EF4-FFF2-40B4-BE49-F238E27FC236}">
                <a16:creationId xmlns:a16="http://schemas.microsoft.com/office/drawing/2014/main" id="{402D3497-CADB-4F46-ACF4-79E8F34571A5}"/>
              </a:ext>
            </a:extLst>
          </p:cNvPr>
          <p:cNvSpPr>
            <a:spLocks/>
          </p:cNvSpPr>
          <p:nvPr/>
        </p:nvSpPr>
        <p:spPr bwMode="auto">
          <a:xfrm>
            <a:off x="10096501" y="2771775"/>
            <a:ext cx="16111538" cy="11895138"/>
          </a:xfrm>
          <a:custGeom>
            <a:avLst/>
            <a:gdLst>
              <a:gd name="T0" fmla="*/ 10149 w 10149"/>
              <a:gd name="T1" fmla="*/ 0 h 7493"/>
              <a:gd name="T2" fmla="*/ 10149 w 10149"/>
              <a:gd name="T3" fmla="*/ 7493 h 7493"/>
              <a:gd name="T4" fmla="*/ 0 w 10149"/>
              <a:gd name="T5" fmla="*/ 7493 h 7493"/>
              <a:gd name="T6" fmla="*/ 10149 w 10149"/>
              <a:gd name="T7" fmla="*/ 0 h 74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149" h="7493">
                <a:moveTo>
                  <a:pt x="10149" y="0"/>
                </a:moveTo>
                <a:lnTo>
                  <a:pt x="10149" y="7493"/>
                </a:lnTo>
                <a:lnTo>
                  <a:pt x="0" y="7493"/>
                </a:lnTo>
                <a:lnTo>
                  <a:pt x="10149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2662" name="Freeform 201">
            <a:extLst>
              <a:ext uri="{FF2B5EF4-FFF2-40B4-BE49-F238E27FC236}">
                <a16:creationId xmlns:a16="http://schemas.microsoft.com/office/drawing/2014/main" id="{5A5A735D-B20D-4C44-9815-B5E5CF27FA33}"/>
              </a:ext>
            </a:extLst>
          </p:cNvPr>
          <p:cNvSpPr>
            <a:spLocks/>
          </p:cNvSpPr>
          <p:nvPr/>
        </p:nvSpPr>
        <p:spPr bwMode="auto">
          <a:xfrm>
            <a:off x="23493413" y="1139825"/>
            <a:ext cx="1812925" cy="2092325"/>
          </a:xfrm>
          <a:custGeom>
            <a:avLst/>
            <a:gdLst>
              <a:gd name="T0" fmla="*/ 860 w 1142"/>
              <a:gd name="T1" fmla="*/ 0 h 1318"/>
              <a:gd name="T2" fmla="*/ 0 w 1142"/>
              <a:gd name="T3" fmla="*/ 1318 h 1318"/>
              <a:gd name="T4" fmla="*/ 282 w 1142"/>
              <a:gd name="T5" fmla="*/ 1318 h 1318"/>
              <a:gd name="T6" fmla="*/ 1142 w 1142"/>
              <a:gd name="T7" fmla="*/ 0 h 1318"/>
              <a:gd name="T8" fmla="*/ 860 w 1142"/>
              <a:gd name="T9" fmla="*/ 0 h 13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42" h="1318">
                <a:moveTo>
                  <a:pt x="860" y="0"/>
                </a:moveTo>
                <a:lnTo>
                  <a:pt x="0" y="1318"/>
                </a:lnTo>
                <a:lnTo>
                  <a:pt x="282" y="1318"/>
                </a:lnTo>
                <a:lnTo>
                  <a:pt x="1142" y="0"/>
                </a:lnTo>
                <a:lnTo>
                  <a:pt x="860" y="0"/>
                </a:lnTo>
                <a:close/>
              </a:path>
            </a:pathLst>
          </a:custGeom>
          <a:solidFill>
            <a:srgbClr val="00538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2663" name="Freeform 202">
            <a:extLst>
              <a:ext uri="{FF2B5EF4-FFF2-40B4-BE49-F238E27FC236}">
                <a16:creationId xmlns:a16="http://schemas.microsoft.com/office/drawing/2014/main" id="{953C0F11-84ED-4A4C-88EA-5A9E79785E44}"/>
              </a:ext>
            </a:extLst>
          </p:cNvPr>
          <p:cNvSpPr>
            <a:spLocks/>
          </p:cNvSpPr>
          <p:nvPr/>
        </p:nvSpPr>
        <p:spPr bwMode="auto">
          <a:xfrm>
            <a:off x="973138" y="1139825"/>
            <a:ext cx="23425150" cy="2092325"/>
          </a:xfrm>
          <a:custGeom>
            <a:avLst/>
            <a:gdLst>
              <a:gd name="T0" fmla="*/ 860 w 14756"/>
              <a:gd name="T1" fmla="*/ 1318 h 1318"/>
              <a:gd name="T2" fmla="*/ 6579 w 14756"/>
              <a:gd name="T3" fmla="*/ 1318 h 1318"/>
              <a:gd name="T4" fmla="*/ 13896 w 14756"/>
              <a:gd name="T5" fmla="*/ 1318 h 1318"/>
              <a:gd name="T6" fmla="*/ 14756 w 14756"/>
              <a:gd name="T7" fmla="*/ 0 h 1318"/>
              <a:gd name="T8" fmla="*/ 0 w 14756"/>
              <a:gd name="T9" fmla="*/ 0 h 1318"/>
              <a:gd name="T10" fmla="*/ 860 w 14756"/>
              <a:gd name="T11" fmla="*/ 1318 h 13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4756" h="1318">
                <a:moveTo>
                  <a:pt x="860" y="1318"/>
                </a:moveTo>
                <a:lnTo>
                  <a:pt x="6579" y="1318"/>
                </a:lnTo>
                <a:lnTo>
                  <a:pt x="13896" y="1318"/>
                </a:lnTo>
                <a:lnTo>
                  <a:pt x="14756" y="0"/>
                </a:lnTo>
                <a:lnTo>
                  <a:pt x="0" y="0"/>
                </a:lnTo>
                <a:lnTo>
                  <a:pt x="860" y="1318"/>
                </a:lnTo>
                <a:close/>
              </a:path>
            </a:pathLst>
          </a:custGeom>
          <a:solidFill>
            <a:srgbClr val="0688E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2664" name="Freeform 203">
            <a:extLst>
              <a:ext uri="{FF2B5EF4-FFF2-40B4-BE49-F238E27FC236}">
                <a16:creationId xmlns:a16="http://schemas.microsoft.com/office/drawing/2014/main" id="{2734E577-939B-459F-8002-49A732A913FF}"/>
              </a:ext>
            </a:extLst>
          </p:cNvPr>
          <p:cNvSpPr>
            <a:spLocks/>
          </p:cNvSpPr>
          <p:nvPr/>
        </p:nvSpPr>
        <p:spPr bwMode="auto">
          <a:xfrm>
            <a:off x="969963" y="0"/>
            <a:ext cx="3479800" cy="3232150"/>
          </a:xfrm>
          <a:custGeom>
            <a:avLst/>
            <a:gdLst>
              <a:gd name="T0" fmla="*/ 862 w 2192"/>
              <a:gd name="T1" fmla="*/ 2036 h 2036"/>
              <a:gd name="T2" fmla="*/ 0 w 2192"/>
              <a:gd name="T3" fmla="*/ 718 h 2036"/>
              <a:gd name="T4" fmla="*/ 470 w 2192"/>
              <a:gd name="T5" fmla="*/ 0 h 2036"/>
              <a:gd name="T6" fmla="*/ 2192 w 2192"/>
              <a:gd name="T7" fmla="*/ 0 h 2036"/>
              <a:gd name="T8" fmla="*/ 862 w 2192"/>
              <a:gd name="T9" fmla="*/ 2036 h 20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92" h="2036">
                <a:moveTo>
                  <a:pt x="862" y="2036"/>
                </a:moveTo>
                <a:lnTo>
                  <a:pt x="0" y="718"/>
                </a:lnTo>
                <a:lnTo>
                  <a:pt x="470" y="0"/>
                </a:lnTo>
                <a:lnTo>
                  <a:pt x="2192" y="0"/>
                </a:lnTo>
                <a:lnTo>
                  <a:pt x="862" y="2036"/>
                </a:lnTo>
                <a:close/>
              </a:path>
            </a:pathLst>
          </a:custGeom>
          <a:solidFill>
            <a:srgbClr val="00538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96" name="Rectangle 91">
            <a:extLst>
              <a:ext uri="{FF2B5EF4-FFF2-40B4-BE49-F238E27FC236}">
                <a16:creationId xmlns:a16="http://schemas.microsoft.com/office/drawing/2014/main" id="{1365E7B9-6B65-4EF9-AFEF-6EB534D339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10138" y="1218406"/>
            <a:ext cx="1522853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2600" b="1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3.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97" name="Rectangle 92">
            <a:extLst>
              <a:ext uri="{FF2B5EF4-FFF2-40B4-BE49-F238E27FC236}">
                <a16:creationId xmlns:a16="http://schemas.microsoft.com/office/drawing/2014/main" id="{C6E5C38D-BDE1-40E8-82F6-3DFB3B57B8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84937" y="1666617"/>
            <a:ext cx="14569373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8600" b="1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프로젝트 수행 절차 </a:t>
            </a:r>
            <a:r>
              <a:rPr kumimoji="0" lang="en-US" altLang="ko-KR" sz="8600" b="1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- SW </a:t>
            </a:r>
            <a:r>
              <a:rPr kumimoji="0" lang="ko-KR" altLang="en-US" sz="8600" b="1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흐름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2" name="Rectangle 35">
            <a:extLst>
              <a:ext uri="{FF2B5EF4-FFF2-40B4-BE49-F238E27FC236}">
                <a16:creationId xmlns:a16="http://schemas.microsoft.com/office/drawing/2014/main" id="{6216620F-5036-4AB8-8A21-2448D4BEC5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9311" y="3589118"/>
            <a:ext cx="9664505" cy="13542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8800" b="0" i="0" u="none" strike="noStrike" cap="none" normalizeH="0" baseline="0" dirty="0" err="1" smtClean="0">
                <a:ln>
                  <a:noFill/>
                </a:ln>
                <a:solidFill>
                  <a:srgbClr val="F5B345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챗봇</a:t>
            </a:r>
            <a:r>
              <a:rPr kumimoji="0" lang="ko-KR" altLang="en-US" sz="8800" b="0" i="0" u="none" strike="noStrike" cap="none" normalizeH="0" baseline="0" dirty="0" smtClean="0">
                <a:ln>
                  <a:noFill/>
                </a:ln>
                <a:solidFill>
                  <a:srgbClr val="F5B345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제작 전체 흐름</a:t>
            </a:r>
            <a:endParaRPr kumimoji="0" lang="ko-KR" altLang="ko-KR" sz="8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3" name="오각형 22"/>
          <p:cNvSpPr/>
          <p:nvPr/>
        </p:nvSpPr>
        <p:spPr>
          <a:xfrm>
            <a:off x="2592386" y="5739142"/>
            <a:ext cx="5760000" cy="2880000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CNN</a:t>
            </a:r>
            <a:r>
              <a:rPr lang="ko-KR" altLang="en-US" sz="3600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을 활용한</a:t>
            </a:r>
            <a:endParaRPr lang="en-US" altLang="ko-KR" sz="3600" dirty="0" smtClean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algn="ctr"/>
            <a:r>
              <a:rPr lang="ko-KR" altLang="en-US" sz="3600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의도 분류 모델 생성</a:t>
            </a:r>
            <a:endParaRPr lang="en-US" altLang="ko-KR" sz="3600" dirty="0" smtClean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4" name="오각형 23"/>
          <p:cNvSpPr/>
          <p:nvPr/>
        </p:nvSpPr>
        <p:spPr>
          <a:xfrm>
            <a:off x="8700536" y="5739142"/>
            <a:ext cx="5760000" cy="2880000"/>
          </a:xfrm>
          <a:prstGeom prst="homePlat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3600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CNN</a:t>
            </a:r>
            <a:r>
              <a:rPr lang="ko-KR" altLang="en-US" sz="3600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을 활용한</a:t>
            </a:r>
            <a:endParaRPr lang="en-US" altLang="ko-KR" sz="3600" dirty="0" smtClean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algn="ctr"/>
            <a:r>
              <a:rPr lang="ko-KR" altLang="en-US" sz="3600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의도 분류 테스트</a:t>
            </a:r>
            <a:endParaRPr lang="en-US" altLang="ko-KR" sz="3600" dirty="0" smtClean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5" name="오각형 24"/>
          <p:cNvSpPr/>
          <p:nvPr/>
        </p:nvSpPr>
        <p:spPr>
          <a:xfrm>
            <a:off x="14948936" y="5739142"/>
            <a:ext cx="5760000" cy="2880000"/>
          </a:xfrm>
          <a:prstGeom prst="homePlat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Bi-LSTM</a:t>
            </a:r>
            <a:r>
              <a:rPr lang="ko-KR" altLang="en-US" sz="3600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을 활용한</a:t>
            </a:r>
            <a:endParaRPr lang="en-US" altLang="ko-KR" sz="3600" dirty="0" smtClean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algn="ctr"/>
            <a:r>
              <a:rPr lang="ko-KR" altLang="en-US" sz="3600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개체 인식 모델 생성</a:t>
            </a:r>
            <a:endParaRPr lang="en-US" altLang="ko-KR" sz="3600" dirty="0" smtClean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6" name="오각형 25"/>
          <p:cNvSpPr/>
          <p:nvPr/>
        </p:nvSpPr>
        <p:spPr>
          <a:xfrm>
            <a:off x="1319516" y="9222979"/>
            <a:ext cx="5760000" cy="2880000"/>
          </a:xfrm>
          <a:prstGeom prst="homePlat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Bi-LSTM</a:t>
            </a:r>
            <a:r>
              <a:rPr lang="ko-KR" altLang="en-US" sz="3600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을 활용한</a:t>
            </a:r>
            <a:endParaRPr lang="en-US" altLang="ko-KR" sz="3600" dirty="0" smtClean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algn="ctr"/>
            <a:r>
              <a:rPr lang="ko-KR" altLang="en-US" sz="3600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개체 인식 테스트</a:t>
            </a:r>
            <a:endParaRPr lang="en-US" altLang="ko-KR" sz="3600" dirty="0" smtClean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7" name="오각형 26"/>
          <p:cNvSpPr/>
          <p:nvPr/>
        </p:nvSpPr>
        <p:spPr>
          <a:xfrm>
            <a:off x="7392986" y="9238456"/>
            <a:ext cx="5760000" cy="2880000"/>
          </a:xfrm>
          <a:prstGeom prst="homePlat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음성 인식 테스트</a:t>
            </a:r>
            <a:endParaRPr lang="en-US" altLang="ko-KR" sz="3600" dirty="0" smtClean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8" name="오각형 27"/>
          <p:cNvSpPr/>
          <p:nvPr/>
        </p:nvSpPr>
        <p:spPr>
          <a:xfrm>
            <a:off x="13535918" y="9238456"/>
            <a:ext cx="5760000" cy="2880000"/>
          </a:xfrm>
          <a:prstGeom prst="homePlat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API </a:t>
            </a:r>
            <a:r>
              <a:rPr lang="ko-KR" altLang="en-US" sz="3600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데이터 추출 및</a:t>
            </a:r>
            <a:endParaRPr lang="en-US" altLang="ko-KR" sz="3600" dirty="0" smtClean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algn="ctr"/>
            <a:r>
              <a:rPr lang="en-US" altLang="ko-KR" sz="3600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JSON </a:t>
            </a:r>
            <a:r>
              <a:rPr lang="ko-KR" altLang="en-US" sz="3600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데이터 읽기</a:t>
            </a:r>
            <a:endParaRPr lang="en-US" altLang="ko-KR" sz="36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9" name="오각형 28"/>
          <p:cNvSpPr/>
          <p:nvPr/>
        </p:nvSpPr>
        <p:spPr>
          <a:xfrm>
            <a:off x="19774937" y="9238456"/>
            <a:ext cx="5760000" cy="2880000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필요 데이터만</a:t>
            </a:r>
            <a:endParaRPr lang="en-US" altLang="ko-KR" sz="3600" dirty="0" smtClean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algn="ctr"/>
            <a:r>
              <a:rPr lang="ko-KR" altLang="en-US" sz="3600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조건에 따라 출력</a:t>
            </a:r>
            <a:endParaRPr lang="en-US" altLang="ko-KR" sz="3600" dirty="0" smtClean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66191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3">
            <a:extLst>
              <a:ext uri="{FF2B5EF4-FFF2-40B4-BE49-F238E27FC236}">
                <a16:creationId xmlns:a16="http://schemas.microsoft.com/office/drawing/2014/main" id="{371B3076-39A0-431D-877D-6C19749186F6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1588" y="0"/>
            <a:ext cx="26225500" cy="14666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9688" name="Rectangle 6">
            <a:extLst>
              <a:ext uri="{FF2B5EF4-FFF2-40B4-BE49-F238E27FC236}">
                <a16:creationId xmlns:a16="http://schemas.microsoft.com/office/drawing/2014/main" id="{EF708591-7951-4DC2-BE99-C9823EA73C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88" y="0"/>
            <a:ext cx="26225500" cy="14666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9690" name="Freeform 8">
            <a:extLst>
              <a:ext uri="{FF2B5EF4-FFF2-40B4-BE49-F238E27FC236}">
                <a16:creationId xmlns:a16="http://schemas.microsoft.com/office/drawing/2014/main" id="{402D3497-CADB-4F46-ACF4-79E8F34571A5}"/>
              </a:ext>
            </a:extLst>
          </p:cNvPr>
          <p:cNvSpPr>
            <a:spLocks/>
          </p:cNvSpPr>
          <p:nvPr/>
        </p:nvSpPr>
        <p:spPr bwMode="auto">
          <a:xfrm>
            <a:off x="10096501" y="2771775"/>
            <a:ext cx="16111538" cy="11895138"/>
          </a:xfrm>
          <a:custGeom>
            <a:avLst/>
            <a:gdLst>
              <a:gd name="T0" fmla="*/ 10149 w 10149"/>
              <a:gd name="T1" fmla="*/ 0 h 7493"/>
              <a:gd name="T2" fmla="*/ 10149 w 10149"/>
              <a:gd name="T3" fmla="*/ 7493 h 7493"/>
              <a:gd name="T4" fmla="*/ 0 w 10149"/>
              <a:gd name="T5" fmla="*/ 7493 h 7493"/>
              <a:gd name="T6" fmla="*/ 10149 w 10149"/>
              <a:gd name="T7" fmla="*/ 0 h 74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149" h="7493">
                <a:moveTo>
                  <a:pt x="10149" y="0"/>
                </a:moveTo>
                <a:lnTo>
                  <a:pt x="10149" y="7493"/>
                </a:lnTo>
                <a:lnTo>
                  <a:pt x="0" y="7493"/>
                </a:lnTo>
                <a:lnTo>
                  <a:pt x="10149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2662" name="Freeform 201">
            <a:extLst>
              <a:ext uri="{FF2B5EF4-FFF2-40B4-BE49-F238E27FC236}">
                <a16:creationId xmlns:a16="http://schemas.microsoft.com/office/drawing/2014/main" id="{5A5A735D-B20D-4C44-9815-B5E5CF27FA33}"/>
              </a:ext>
            </a:extLst>
          </p:cNvPr>
          <p:cNvSpPr>
            <a:spLocks/>
          </p:cNvSpPr>
          <p:nvPr/>
        </p:nvSpPr>
        <p:spPr bwMode="auto">
          <a:xfrm>
            <a:off x="23493413" y="1139825"/>
            <a:ext cx="1812925" cy="2092325"/>
          </a:xfrm>
          <a:custGeom>
            <a:avLst/>
            <a:gdLst>
              <a:gd name="T0" fmla="*/ 860 w 1142"/>
              <a:gd name="T1" fmla="*/ 0 h 1318"/>
              <a:gd name="T2" fmla="*/ 0 w 1142"/>
              <a:gd name="T3" fmla="*/ 1318 h 1318"/>
              <a:gd name="T4" fmla="*/ 282 w 1142"/>
              <a:gd name="T5" fmla="*/ 1318 h 1318"/>
              <a:gd name="T6" fmla="*/ 1142 w 1142"/>
              <a:gd name="T7" fmla="*/ 0 h 1318"/>
              <a:gd name="T8" fmla="*/ 860 w 1142"/>
              <a:gd name="T9" fmla="*/ 0 h 13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42" h="1318">
                <a:moveTo>
                  <a:pt x="860" y="0"/>
                </a:moveTo>
                <a:lnTo>
                  <a:pt x="0" y="1318"/>
                </a:lnTo>
                <a:lnTo>
                  <a:pt x="282" y="1318"/>
                </a:lnTo>
                <a:lnTo>
                  <a:pt x="1142" y="0"/>
                </a:lnTo>
                <a:lnTo>
                  <a:pt x="860" y="0"/>
                </a:lnTo>
                <a:close/>
              </a:path>
            </a:pathLst>
          </a:custGeom>
          <a:solidFill>
            <a:srgbClr val="00538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2663" name="Freeform 202">
            <a:extLst>
              <a:ext uri="{FF2B5EF4-FFF2-40B4-BE49-F238E27FC236}">
                <a16:creationId xmlns:a16="http://schemas.microsoft.com/office/drawing/2014/main" id="{953C0F11-84ED-4A4C-88EA-5A9E79785E44}"/>
              </a:ext>
            </a:extLst>
          </p:cNvPr>
          <p:cNvSpPr>
            <a:spLocks/>
          </p:cNvSpPr>
          <p:nvPr/>
        </p:nvSpPr>
        <p:spPr bwMode="auto">
          <a:xfrm>
            <a:off x="973138" y="1139825"/>
            <a:ext cx="23425150" cy="2092325"/>
          </a:xfrm>
          <a:custGeom>
            <a:avLst/>
            <a:gdLst>
              <a:gd name="T0" fmla="*/ 860 w 14756"/>
              <a:gd name="T1" fmla="*/ 1318 h 1318"/>
              <a:gd name="T2" fmla="*/ 6579 w 14756"/>
              <a:gd name="T3" fmla="*/ 1318 h 1318"/>
              <a:gd name="T4" fmla="*/ 13896 w 14756"/>
              <a:gd name="T5" fmla="*/ 1318 h 1318"/>
              <a:gd name="T6" fmla="*/ 14756 w 14756"/>
              <a:gd name="T7" fmla="*/ 0 h 1318"/>
              <a:gd name="T8" fmla="*/ 0 w 14756"/>
              <a:gd name="T9" fmla="*/ 0 h 1318"/>
              <a:gd name="T10" fmla="*/ 860 w 14756"/>
              <a:gd name="T11" fmla="*/ 1318 h 13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4756" h="1318">
                <a:moveTo>
                  <a:pt x="860" y="1318"/>
                </a:moveTo>
                <a:lnTo>
                  <a:pt x="6579" y="1318"/>
                </a:lnTo>
                <a:lnTo>
                  <a:pt x="13896" y="1318"/>
                </a:lnTo>
                <a:lnTo>
                  <a:pt x="14756" y="0"/>
                </a:lnTo>
                <a:lnTo>
                  <a:pt x="0" y="0"/>
                </a:lnTo>
                <a:lnTo>
                  <a:pt x="860" y="1318"/>
                </a:lnTo>
                <a:close/>
              </a:path>
            </a:pathLst>
          </a:custGeom>
          <a:solidFill>
            <a:srgbClr val="0688E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2664" name="Freeform 203">
            <a:extLst>
              <a:ext uri="{FF2B5EF4-FFF2-40B4-BE49-F238E27FC236}">
                <a16:creationId xmlns:a16="http://schemas.microsoft.com/office/drawing/2014/main" id="{2734E577-939B-459F-8002-49A732A913FF}"/>
              </a:ext>
            </a:extLst>
          </p:cNvPr>
          <p:cNvSpPr>
            <a:spLocks/>
          </p:cNvSpPr>
          <p:nvPr/>
        </p:nvSpPr>
        <p:spPr bwMode="auto">
          <a:xfrm>
            <a:off x="969963" y="0"/>
            <a:ext cx="3479800" cy="3232150"/>
          </a:xfrm>
          <a:custGeom>
            <a:avLst/>
            <a:gdLst>
              <a:gd name="T0" fmla="*/ 862 w 2192"/>
              <a:gd name="T1" fmla="*/ 2036 h 2036"/>
              <a:gd name="T2" fmla="*/ 0 w 2192"/>
              <a:gd name="T3" fmla="*/ 718 h 2036"/>
              <a:gd name="T4" fmla="*/ 470 w 2192"/>
              <a:gd name="T5" fmla="*/ 0 h 2036"/>
              <a:gd name="T6" fmla="*/ 2192 w 2192"/>
              <a:gd name="T7" fmla="*/ 0 h 2036"/>
              <a:gd name="T8" fmla="*/ 862 w 2192"/>
              <a:gd name="T9" fmla="*/ 2036 h 20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92" h="2036">
                <a:moveTo>
                  <a:pt x="862" y="2036"/>
                </a:moveTo>
                <a:lnTo>
                  <a:pt x="0" y="718"/>
                </a:lnTo>
                <a:lnTo>
                  <a:pt x="470" y="0"/>
                </a:lnTo>
                <a:lnTo>
                  <a:pt x="2192" y="0"/>
                </a:lnTo>
                <a:lnTo>
                  <a:pt x="862" y="2036"/>
                </a:lnTo>
                <a:close/>
              </a:path>
            </a:pathLst>
          </a:custGeom>
          <a:solidFill>
            <a:srgbClr val="00538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96" name="Rectangle 91">
            <a:extLst>
              <a:ext uri="{FF2B5EF4-FFF2-40B4-BE49-F238E27FC236}">
                <a16:creationId xmlns:a16="http://schemas.microsoft.com/office/drawing/2014/main" id="{1365E7B9-6B65-4EF9-AFEF-6EB534D339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10138" y="1218406"/>
            <a:ext cx="1522853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2600" b="1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3.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97" name="Rectangle 92">
            <a:extLst>
              <a:ext uri="{FF2B5EF4-FFF2-40B4-BE49-F238E27FC236}">
                <a16:creationId xmlns:a16="http://schemas.microsoft.com/office/drawing/2014/main" id="{C6E5C38D-BDE1-40E8-82F6-3DFB3B57B8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84937" y="1666617"/>
            <a:ext cx="13431562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8600" b="1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프로젝트 수행 절차 </a:t>
            </a:r>
            <a:r>
              <a:rPr kumimoji="0" lang="en-US" altLang="ko-KR" sz="8600" b="1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- </a:t>
            </a:r>
            <a:r>
              <a:rPr kumimoji="0" lang="ko-KR" altLang="en-US" sz="8600" b="1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말뭉치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Rectangle 35">
            <a:extLst>
              <a:ext uri="{FF2B5EF4-FFF2-40B4-BE49-F238E27FC236}">
                <a16:creationId xmlns:a16="http://schemas.microsoft.com/office/drawing/2014/main" id="{6216620F-5036-4AB8-8A21-2448D4BEC5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1337" y="3861379"/>
            <a:ext cx="16673347" cy="22159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latinLnBrk="0"/>
            <a:r>
              <a:rPr lang="ko-KR" altLang="en-US" sz="4800" dirty="0" err="1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조경래</a:t>
            </a:r>
            <a:r>
              <a:rPr lang="en-US" altLang="ko-KR" sz="4800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</a:t>
            </a:r>
            <a:r>
              <a:rPr lang="ko-KR" altLang="en-US" sz="4800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메디컬 </a:t>
            </a:r>
            <a:r>
              <a:rPr lang="ko-KR" altLang="en-US" sz="4800" dirty="0" err="1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챗봇</a:t>
            </a:r>
            <a:r>
              <a:rPr lang="ko-KR" altLang="en-US" sz="4800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전문 업체 </a:t>
            </a:r>
            <a:r>
              <a:rPr lang="ko-KR" altLang="en-US" sz="4800" dirty="0" err="1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웨저</a:t>
            </a:r>
            <a:r>
              <a:rPr lang="ko-KR" altLang="en-US" sz="4800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en-US" altLang="ko-KR" sz="4800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CTO)</a:t>
            </a:r>
            <a:r>
              <a:rPr lang="ko-KR" altLang="en-US" sz="4800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님의 </a:t>
            </a:r>
            <a:r>
              <a:rPr lang="en-US" altLang="ko-KR" sz="4800" dirty="0" err="1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github</a:t>
            </a:r>
            <a:r>
              <a:rPr lang="ko-KR" altLang="en-US" sz="4800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에서 발췌</a:t>
            </a:r>
            <a:endParaRPr lang="en-US" altLang="ko-KR" sz="4800" dirty="0" smtClean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lvl="0" latinLnBrk="0"/>
            <a:r>
              <a:rPr lang="en-US" altLang="ko-KR" sz="48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	</a:t>
            </a:r>
            <a:r>
              <a:rPr lang="en-US" altLang="ko-KR" sz="4800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en-US" altLang="ko-KR" sz="48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  <a:hlinkClick r:id="rId2"/>
              </a:rPr>
              <a:t>https://</a:t>
            </a:r>
            <a:r>
              <a:rPr lang="en-US" altLang="ko-KR" sz="4800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  <a:hlinkClick r:id="rId2"/>
              </a:rPr>
              <a:t>github.com/keiraydev/chatbot</a:t>
            </a:r>
            <a:endParaRPr lang="en-US" altLang="ko-KR" sz="4800" dirty="0" smtClean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lvl="0" latinLnBrk="0"/>
            <a:endParaRPr lang="en-US" altLang="ko-KR" sz="4800" dirty="0" smtClean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9863" y="5761831"/>
            <a:ext cx="9163540" cy="8362245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25077" y="3861379"/>
            <a:ext cx="6143378" cy="10479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654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3">
            <a:extLst>
              <a:ext uri="{FF2B5EF4-FFF2-40B4-BE49-F238E27FC236}">
                <a16:creationId xmlns:a16="http://schemas.microsoft.com/office/drawing/2014/main" id="{371B3076-39A0-431D-877D-6C19749186F6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1588" y="0"/>
            <a:ext cx="26225500" cy="14666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9688" name="Rectangle 6">
            <a:extLst>
              <a:ext uri="{FF2B5EF4-FFF2-40B4-BE49-F238E27FC236}">
                <a16:creationId xmlns:a16="http://schemas.microsoft.com/office/drawing/2014/main" id="{EF708591-7951-4DC2-BE99-C9823EA73C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88" y="0"/>
            <a:ext cx="26225500" cy="14666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9690" name="Freeform 8">
            <a:extLst>
              <a:ext uri="{FF2B5EF4-FFF2-40B4-BE49-F238E27FC236}">
                <a16:creationId xmlns:a16="http://schemas.microsoft.com/office/drawing/2014/main" id="{402D3497-CADB-4F46-ACF4-79E8F34571A5}"/>
              </a:ext>
            </a:extLst>
          </p:cNvPr>
          <p:cNvSpPr>
            <a:spLocks/>
          </p:cNvSpPr>
          <p:nvPr/>
        </p:nvSpPr>
        <p:spPr bwMode="auto">
          <a:xfrm>
            <a:off x="10096501" y="2771775"/>
            <a:ext cx="16111538" cy="11895138"/>
          </a:xfrm>
          <a:custGeom>
            <a:avLst/>
            <a:gdLst>
              <a:gd name="T0" fmla="*/ 10149 w 10149"/>
              <a:gd name="T1" fmla="*/ 0 h 7493"/>
              <a:gd name="T2" fmla="*/ 10149 w 10149"/>
              <a:gd name="T3" fmla="*/ 7493 h 7493"/>
              <a:gd name="T4" fmla="*/ 0 w 10149"/>
              <a:gd name="T5" fmla="*/ 7493 h 7493"/>
              <a:gd name="T6" fmla="*/ 10149 w 10149"/>
              <a:gd name="T7" fmla="*/ 0 h 74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149" h="7493">
                <a:moveTo>
                  <a:pt x="10149" y="0"/>
                </a:moveTo>
                <a:lnTo>
                  <a:pt x="10149" y="7493"/>
                </a:lnTo>
                <a:lnTo>
                  <a:pt x="0" y="7493"/>
                </a:lnTo>
                <a:lnTo>
                  <a:pt x="10149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2662" name="Freeform 201">
            <a:extLst>
              <a:ext uri="{FF2B5EF4-FFF2-40B4-BE49-F238E27FC236}">
                <a16:creationId xmlns:a16="http://schemas.microsoft.com/office/drawing/2014/main" id="{5A5A735D-B20D-4C44-9815-B5E5CF27FA33}"/>
              </a:ext>
            </a:extLst>
          </p:cNvPr>
          <p:cNvSpPr>
            <a:spLocks/>
          </p:cNvSpPr>
          <p:nvPr/>
        </p:nvSpPr>
        <p:spPr bwMode="auto">
          <a:xfrm>
            <a:off x="23493413" y="1139825"/>
            <a:ext cx="1812925" cy="2092325"/>
          </a:xfrm>
          <a:custGeom>
            <a:avLst/>
            <a:gdLst>
              <a:gd name="T0" fmla="*/ 860 w 1142"/>
              <a:gd name="T1" fmla="*/ 0 h 1318"/>
              <a:gd name="T2" fmla="*/ 0 w 1142"/>
              <a:gd name="T3" fmla="*/ 1318 h 1318"/>
              <a:gd name="T4" fmla="*/ 282 w 1142"/>
              <a:gd name="T5" fmla="*/ 1318 h 1318"/>
              <a:gd name="T6" fmla="*/ 1142 w 1142"/>
              <a:gd name="T7" fmla="*/ 0 h 1318"/>
              <a:gd name="T8" fmla="*/ 860 w 1142"/>
              <a:gd name="T9" fmla="*/ 0 h 13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42" h="1318">
                <a:moveTo>
                  <a:pt x="860" y="0"/>
                </a:moveTo>
                <a:lnTo>
                  <a:pt x="0" y="1318"/>
                </a:lnTo>
                <a:lnTo>
                  <a:pt x="282" y="1318"/>
                </a:lnTo>
                <a:lnTo>
                  <a:pt x="1142" y="0"/>
                </a:lnTo>
                <a:lnTo>
                  <a:pt x="860" y="0"/>
                </a:lnTo>
                <a:close/>
              </a:path>
            </a:pathLst>
          </a:custGeom>
          <a:solidFill>
            <a:srgbClr val="00538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2663" name="Freeform 202">
            <a:extLst>
              <a:ext uri="{FF2B5EF4-FFF2-40B4-BE49-F238E27FC236}">
                <a16:creationId xmlns:a16="http://schemas.microsoft.com/office/drawing/2014/main" id="{953C0F11-84ED-4A4C-88EA-5A9E79785E44}"/>
              </a:ext>
            </a:extLst>
          </p:cNvPr>
          <p:cNvSpPr>
            <a:spLocks/>
          </p:cNvSpPr>
          <p:nvPr/>
        </p:nvSpPr>
        <p:spPr bwMode="auto">
          <a:xfrm>
            <a:off x="973138" y="1139825"/>
            <a:ext cx="23425150" cy="2092325"/>
          </a:xfrm>
          <a:custGeom>
            <a:avLst/>
            <a:gdLst>
              <a:gd name="T0" fmla="*/ 860 w 14756"/>
              <a:gd name="T1" fmla="*/ 1318 h 1318"/>
              <a:gd name="T2" fmla="*/ 6579 w 14756"/>
              <a:gd name="T3" fmla="*/ 1318 h 1318"/>
              <a:gd name="T4" fmla="*/ 13896 w 14756"/>
              <a:gd name="T5" fmla="*/ 1318 h 1318"/>
              <a:gd name="T6" fmla="*/ 14756 w 14756"/>
              <a:gd name="T7" fmla="*/ 0 h 1318"/>
              <a:gd name="T8" fmla="*/ 0 w 14756"/>
              <a:gd name="T9" fmla="*/ 0 h 1318"/>
              <a:gd name="T10" fmla="*/ 860 w 14756"/>
              <a:gd name="T11" fmla="*/ 1318 h 13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4756" h="1318">
                <a:moveTo>
                  <a:pt x="860" y="1318"/>
                </a:moveTo>
                <a:lnTo>
                  <a:pt x="6579" y="1318"/>
                </a:lnTo>
                <a:lnTo>
                  <a:pt x="13896" y="1318"/>
                </a:lnTo>
                <a:lnTo>
                  <a:pt x="14756" y="0"/>
                </a:lnTo>
                <a:lnTo>
                  <a:pt x="0" y="0"/>
                </a:lnTo>
                <a:lnTo>
                  <a:pt x="860" y="1318"/>
                </a:lnTo>
                <a:close/>
              </a:path>
            </a:pathLst>
          </a:custGeom>
          <a:solidFill>
            <a:srgbClr val="0688E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2664" name="Freeform 203">
            <a:extLst>
              <a:ext uri="{FF2B5EF4-FFF2-40B4-BE49-F238E27FC236}">
                <a16:creationId xmlns:a16="http://schemas.microsoft.com/office/drawing/2014/main" id="{2734E577-939B-459F-8002-49A732A913FF}"/>
              </a:ext>
            </a:extLst>
          </p:cNvPr>
          <p:cNvSpPr>
            <a:spLocks/>
          </p:cNvSpPr>
          <p:nvPr/>
        </p:nvSpPr>
        <p:spPr bwMode="auto">
          <a:xfrm>
            <a:off x="969963" y="0"/>
            <a:ext cx="3479800" cy="3232150"/>
          </a:xfrm>
          <a:custGeom>
            <a:avLst/>
            <a:gdLst>
              <a:gd name="T0" fmla="*/ 862 w 2192"/>
              <a:gd name="T1" fmla="*/ 2036 h 2036"/>
              <a:gd name="T2" fmla="*/ 0 w 2192"/>
              <a:gd name="T3" fmla="*/ 718 h 2036"/>
              <a:gd name="T4" fmla="*/ 470 w 2192"/>
              <a:gd name="T5" fmla="*/ 0 h 2036"/>
              <a:gd name="T6" fmla="*/ 2192 w 2192"/>
              <a:gd name="T7" fmla="*/ 0 h 2036"/>
              <a:gd name="T8" fmla="*/ 862 w 2192"/>
              <a:gd name="T9" fmla="*/ 2036 h 20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92" h="2036">
                <a:moveTo>
                  <a:pt x="862" y="2036"/>
                </a:moveTo>
                <a:lnTo>
                  <a:pt x="0" y="718"/>
                </a:lnTo>
                <a:lnTo>
                  <a:pt x="470" y="0"/>
                </a:lnTo>
                <a:lnTo>
                  <a:pt x="2192" y="0"/>
                </a:lnTo>
                <a:lnTo>
                  <a:pt x="862" y="2036"/>
                </a:lnTo>
                <a:close/>
              </a:path>
            </a:pathLst>
          </a:custGeom>
          <a:solidFill>
            <a:srgbClr val="00538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96" name="Rectangle 91">
            <a:extLst>
              <a:ext uri="{FF2B5EF4-FFF2-40B4-BE49-F238E27FC236}">
                <a16:creationId xmlns:a16="http://schemas.microsoft.com/office/drawing/2014/main" id="{1365E7B9-6B65-4EF9-AFEF-6EB534D339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10138" y="1218406"/>
            <a:ext cx="1522853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2600" b="1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3.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97" name="Rectangle 92">
            <a:extLst>
              <a:ext uri="{FF2B5EF4-FFF2-40B4-BE49-F238E27FC236}">
                <a16:creationId xmlns:a16="http://schemas.microsoft.com/office/drawing/2014/main" id="{C6E5C38D-BDE1-40E8-82F6-3DFB3B57B8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84937" y="1666617"/>
            <a:ext cx="15547526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8600" b="1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프로젝트 수행 절차 </a:t>
            </a:r>
            <a:r>
              <a:rPr kumimoji="0" lang="en-US" altLang="ko-KR" sz="8600" b="1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- </a:t>
            </a:r>
            <a:r>
              <a:rPr kumimoji="0" lang="ko-KR" altLang="en-US" sz="8600" b="1" i="0" u="none" strike="noStrike" cap="none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토크나이징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6137" y="9619456"/>
            <a:ext cx="17139775" cy="3681649"/>
          </a:xfrm>
          <a:prstGeom prst="rect">
            <a:avLst/>
          </a:prstGeom>
        </p:spPr>
      </p:pic>
      <p:sp>
        <p:nvSpPr>
          <p:cNvPr id="15" name="Rectangle 19">
            <a:extLst>
              <a:ext uri="{FF2B5EF4-FFF2-40B4-BE49-F238E27FC236}">
                <a16:creationId xmlns:a16="http://schemas.microsoft.com/office/drawing/2014/main" id="{518BB5C3-B3DB-4A68-9ED3-4AD0AB5E5F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50130" y="3568293"/>
            <a:ext cx="11323613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4800" b="1" i="0" u="none" strike="noStrike" cap="none" normalizeH="0" baseline="0" dirty="0" err="1" smtClean="0">
                <a:ln>
                  <a:noFill/>
                </a:ln>
                <a:solidFill>
                  <a:srgbClr val="666666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토크나이징</a:t>
            </a:r>
            <a:r>
              <a:rPr kumimoji="0" lang="ko-KR" altLang="en-US" sz="4800" b="1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</a:t>
            </a:r>
            <a:r>
              <a:rPr kumimoji="0" lang="en-US" altLang="ko-KR" sz="4800" b="1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: </a:t>
            </a:r>
            <a:r>
              <a:rPr kumimoji="0" lang="ko-KR" altLang="en-US" sz="4800" b="1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주어진 문장에서 </a:t>
            </a:r>
            <a:endParaRPr kumimoji="0" lang="en-US" altLang="ko-KR" sz="4800" b="1" i="0" u="none" strike="noStrike" cap="none" normalizeH="0" baseline="0" dirty="0" smtClean="0">
              <a:ln>
                <a:noFill/>
              </a:ln>
              <a:solidFill>
                <a:srgbClr val="666666"/>
              </a:solidFill>
              <a:effectLst/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4800" b="1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  최소한의 의미를 가지는 단어들을 </a:t>
            </a:r>
            <a:r>
              <a:rPr lang="ko-KR" altLang="en-US" sz="4800" b="1" dirty="0" err="1" smtClean="0">
                <a:solidFill>
                  <a:srgbClr val="666666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토큰화</a:t>
            </a:r>
            <a:endParaRPr kumimoji="0" lang="ko-KR" altLang="ko-KR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6" name="Rectangle 90">
            <a:extLst>
              <a:ext uri="{FF2B5EF4-FFF2-40B4-BE49-F238E27FC236}">
                <a16:creationId xmlns:a16="http://schemas.microsoft.com/office/drawing/2014/main" id="{6C21CCE4-AEED-496F-8C8A-63E37A66CF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96849" y="13421378"/>
            <a:ext cx="8469113" cy="98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3200" b="1" dirty="0" err="1">
                <a:solidFill>
                  <a:srgbClr val="00545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t</a:t>
            </a:r>
            <a:r>
              <a:rPr lang="en-US" altLang="ko-KR" sz="3200" b="1" dirty="0" err="1" smtClean="0">
                <a:solidFill>
                  <a:srgbClr val="00545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ensorflow</a:t>
            </a:r>
            <a:r>
              <a:rPr lang="ko-KR" altLang="en-US" sz="3200" b="1" dirty="0" smtClean="0">
                <a:solidFill>
                  <a:srgbClr val="00545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의 </a:t>
            </a:r>
            <a:r>
              <a:rPr lang="en-US" altLang="ko-KR" sz="3200" b="1" dirty="0" err="1" smtClean="0">
                <a:solidFill>
                  <a:srgbClr val="00545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keras</a:t>
            </a:r>
            <a:r>
              <a:rPr lang="ko-KR" altLang="en-US" sz="3200" b="1" dirty="0" smtClean="0">
                <a:solidFill>
                  <a:srgbClr val="00545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에 있는 </a:t>
            </a:r>
            <a:r>
              <a:rPr lang="ko-KR" altLang="en-US" sz="3200" b="1" dirty="0" err="1" smtClean="0">
                <a:solidFill>
                  <a:srgbClr val="00545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토크나이저를</a:t>
            </a:r>
            <a:r>
              <a:rPr lang="ko-KR" altLang="en-US" sz="3200" b="1" dirty="0">
                <a:solidFill>
                  <a:srgbClr val="00545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ko-KR" altLang="en-US" sz="3200" b="1" dirty="0" smtClean="0">
                <a:solidFill>
                  <a:srgbClr val="00545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활용</a:t>
            </a:r>
            <a:endParaRPr lang="en-US" altLang="ko-KR" sz="3200" b="1" dirty="0" smtClean="0">
              <a:solidFill>
                <a:srgbClr val="00545E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3200" b="1" dirty="0" smtClean="0">
                <a:solidFill>
                  <a:srgbClr val="00545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말뭉치</a:t>
            </a:r>
            <a:r>
              <a:rPr lang="en-US" altLang="ko-KR" sz="3200" b="1" dirty="0" smtClean="0">
                <a:solidFill>
                  <a:srgbClr val="00545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(corpus)</a:t>
            </a:r>
            <a:r>
              <a:rPr lang="ko-KR" altLang="en-US" sz="3200" b="1" dirty="0" smtClean="0">
                <a:solidFill>
                  <a:srgbClr val="00545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를 </a:t>
            </a:r>
            <a:r>
              <a:rPr lang="ko-KR" altLang="en-US" sz="3200" b="1" dirty="0" err="1" smtClean="0">
                <a:solidFill>
                  <a:srgbClr val="00545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토크나이징</a:t>
            </a:r>
            <a:r>
              <a:rPr lang="ko-KR" altLang="en-US" sz="3200" b="1" dirty="0" smtClean="0">
                <a:solidFill>
                  <a:srgbClr val="00545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하는 코드</a:t>
            </a:r>
            <a:endParaRPr lang="en-US" altLang="ko-KR" sz="3200" b="1" dirty="0" smtClean="0">
              <a:solidFill>
                <a:srgbClr val="00545E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pic>
        <p:nvPicPr>
          <p:cNvPr id="1026" name="Picture 2" descr="한국어 자연어 처리 - 기본 용어 및 형태소 분석기 사용법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5137" y="5761831"/>
            <a:ext cx="9631362" cy="3032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90">
            <a:extLst>
              <a:ext uri="{FF2B5EF4-FFF2-40B4-BE49-F238E27FC236}">
                <a16:creationId xmlns:a16="http://schemas.microsoft.com/office/drawing/2014/main" id="{6C21CCE4-AEED-496F-8C8A-63E37A66CF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392223" y="8794609"/>
            <a:ext cx="2880597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3200" b="1" dirty="0" err="1" smtClean="0">
                <a:solidFill>
                  <a:srgbClr val="00545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토크나이징</a:t>
            </a:r>
            <a:r>
              <a:rPr lang="ko-KR" altLang="en-US" sz="3200" b="1" dirty="0" smtClean="0">
                <a:solidFill>
                  <a:srgbClr val="00545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예시</a:t>
            </a:r>
            <a:endParaRPr lang="en-US" altLang="ko-KR" sz="3200" b="1" dirty="0" smtClean="0">
              <a:solidFill>
                <a:srgbClr val="00545E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66763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473</TotalTime>
  <Words>793</Words>
  <Application>Microsoft Office PowerPoint</Application>
  <PresentationFormat>사용자 지정</PresentationFormat>
  <Paragraphs>200</Paragraphs>
  <Slides>25</Slides>
  <Notes>0</Notes>
  <HiddenSlides>0</HiddenSlides>
  <MMClips>5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3" baseType="lpstr">
      <vt:lpstr>맑은 고딕</vt:lpstr>
      <vt:lpstr>에스코어 드림 3 Light</vt:lpstr>
      <vt:lpstr>에스코어 드림 5 Medium</vt:lpstr>
      <vt:lpstr>에스코어 드림 6 Bold</vt:lpstr>
      <vt:lpstr>에스코어 드림 7 ExtraBold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A</cp:lastModifiedBy>
  <cp:revision>204</cp:revision>
  <dcterms:created xsi:type="dcterms:W3CDTF">2006-08-16T00:00:00Z</dcterms:created>
  <dcterms:modified xsi:type="dcterms:W3CDTF">2023-08-17T13:09:02Z</dcterms:modified>
</cp:coreProperties>
</file>